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diagrams/data20.xml" ContentType="application/vnd.openxmlformats-officedocument.drawingml.diagramData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diagrams/quickStyle20.xml" ContentType="application/vnd.openxmlformats-officedocument.drawingml.diagramStyle+xml"/>
  <Override PartName="/ppt/diagrams/drawing21.xml" ContentType="application/vnd.ms-office.drawingml.diagramDrawing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diagrams/layout20.xml" ContentType="application/vnd.openxmlformats-officedocument.drawingml.diagramLayout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diagrams/quickStyle3.xml" ContentType="application/vnd.openxmlformats-officedocument.drawingml.diagramStyle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drawing19.xml" ContentType="application/vnd.ms-office.drawingml.diagramDrawing+xml"/>
  <Override PartName="/ppt/diagrams/data21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colors19.xml" ContentType="application/vnd.openxmlformats-officedocument.drawingml.diagramColors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diagrams/drawing20.xml" ContentType="application/vnd.ms-office.drawingml.diagramDrawing+xml"/>
  <Override PartName="/ppt/diagrams/quickStyle21.xml" ContentType="application/vnd.openxmlformats-officedocument.drawingml.diagram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ppt/diagrams/data19.xml" ContentType="application/vnd.openxmlformats-officedocument.drawingml.diagramData+xml"/>
  <Override PartName="/ppt/diagrams/layout21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diagrams/data15.xml" ContentType="application/vnd.openxmlformats-officedocument.drawingml.diagramData+xml"/>
  <Override PartName="/ppt/diagrams/colors20.xml" ContentType="application/vnd.openxmlformats-officedocument.drawingml.diagramColor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Override PartName="/ppt/diagrams/quickStyle19.xml" ContentType="application/vnd.openxmlformats-officedocument.drawingml.diagramStyle+xml"/>
  <Default Extension="rels" ContentType="application/vnd.openxmlformats-package.relationships+xml"/>
  <Override PartName="/ppt/slides/slide23.xml" ContentType="application/vnd.openxmlformats-officedocument.presentationml.slide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19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diagrams/colors10.xml" ContentType="application/vnd.openxmlformats-officedocument.drawingml.diagramColors+xml"/>
  <Override PartName="/ppt/diagrams/colors21.xml" ContentType="application/vnd.openxmlformats-officedocument.drawingml.diagramColors+xml"/>
  <Override PartName="/ppt/slides/slide24.xml" ContentType="application/vnd.openxmlformats-officedocument.presentationml.slide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9" r:id="rId3"/>
    <p:sldId id="257" r:id="rId4"/>
    <p:sldId id="260" r:id="rId5"/>
    <p:sldId id="264" r:id="rId6"/>
    <p:sldId id="261" r:id="rId7"/>
    <p:sldId id="273" r:id="rId8"/>
    <p:sldId id="265" r:id="rId9"/>
    <p:sldId id="262" r:id="rId10"/>
    <p:sldId id="291" r:id="rId11"/>
    <p:sldId id="274" r:id="rId12"/>
    <p:sldId id="294" r:id="rId13"/>
    <p:sldId id="268" r:id="rId14"/>
    <p:sldId id="269" r:id="rId15"/>
    <p:sldId id="270" r:id="rId16"/>
    <p:sldId id="275" r:id="rId17"/>
    <p:sldId id="271" r:id="rId18"/>
    <p:sldId id="276" r:id="rId19"/>
    <p:sldId id="278" r:id="rId20"/>
    <p:sldId id="279" r:id="rId21"/>
    <p:sldId id="280" r:id="rId22"/>
    <p:sldId id="281" r:id="rId23"/>
    <p:sldId id="289" r:id="rId24"/>
    <p:sldId id="282" r:id="rId25"/>
    <p:sldId id="283" r:id="rId26"/>
    <p:sldId id="284" r:id="rId27"/>
    <p:sldId id="285" r:id="rId28"/>
    <p:sldId id="286" r:id="rId29"/>
    <p:sldId id="292" r:id="rId30"/>
    <p:sldId id="293" r:id="rId31"/>
    <p:sldId id="288" r:id="rId32"/>
    <p:sldId id="290" r:id="rId33"/>
    <p:sldId id="258" r:id="rId34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643" autoAdjust="0"/>
  </p:normalViewPr>
  <p:slideViewPr>
    <p:cSldViewPr>
      <p:cViewPr>
        <p:scale>
          <a:sx n="100" d="100"/>
          <a:sy n="100" d="100"/>
        </p:scale>
        <p:origin x="-750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004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68B1A-D396-4B08-95C7-105F5949DFA7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CE35019E-8133-4D1F-BAF8-2C6FCA840258}" type="pres">
      <dgm:prSet presAssocID="{50968B1A-D396-4B08-95C7-105F5949DFA7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057332E0-4071-40AA-B7C1-B10AA643EF2D}" type="presOf" srcId="{50968B1A-D396-4B08-95C7-105F5949DFA7}" destId="{CE35019E-8133-4D1F-BAF8-2C6FCA840258}" srcOrd="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DC383D00-2B7B-4269-9A48-7277A18CD486}" type="presOf" srcId="{18C31B64-D65A-4116-B871-A265973E01A4}" destId="{C1836721-1B12-4E6F-8EB3-D754887D064A}" srcOrd="0" destOrd="0" presId="urn:microsoft.com/office/officeart/2005/8/layout/chevron1"/>
    <dgm:cxn modelId="{5CBBC88A-5F92-4D1C-9F00-E764B1AAFFA0}" type="presOf" srcId="{C88D4E44-C7E8-4892-83D0-54C34AA86664}" destId="{C0CEBC84-4090-463B-AEB2-227E3B8FA69C}" srcOrd="0" destOrd="0" presId="urn:microsoft.com/office/officeart/2005/8/layout/chevron1"/>
    <dgm:cxn modelId="{656FD9CE-DAEE-4777-A77A-8CFBE36E4BA5}" type="presOf" srcId="{B50AD26E-30CE-4E72-ADD5-139D0073E256}" destId="{66759F56-3558-41A0-82A4-4A9CFE1F8DA6}" srcOrd="0" destOrd="0" presId="urn:microsoft.com/office/officeart/2005/8/layout/chevron1"/>
    <dgm:cxn modelId="{47623161-1F44-4B3C-A6C9-ED80C64165A7}" type="presOf" srcId="{32883C81-D339-43E3-A4A0-06AB0D4137D0}" destId="{5479E314-D811-42A4-B49C-D91ED22BCCFB}" srcOrd="0" destOrd="0" presId="urn:microsoft.com/office/officeart/2005/8/layout/chevron1"/>
    <dgm:cxn modelId="{78A01EB8-D048-4927-8AB4-5DB4CFA80FEB}" type="presOf" srcId="{268D3415-C965-4009-B26E-0FBDDC15374A}" destId="{5833A9BA-C0EA-4073-9739-A39DE1FA5D97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BE4FBA68-E304-4E6F-9809-E6F9D87631C2}" type="presOf" srcId="{08192439-F713-4343-81FB-9902134E3E38}" destId="{74A56205-B59E-4842-9233-2C0BCCE63C73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D9C762AC-6A5D-4527-9471-B5C2E4E38243}" type="presOf" srcId="{3D73B869-8094-4290-AEFD-2122C8E83BF8}" destId="{942A940A-A7C0-4ECE-B5A5-30B602981E3E}" srcOrd="0" destOrd="0" presId="urn:microsoft.com/office/officeart/2005/8/layout/chevron1"/>
    <dgm:cxn modelId="{E6FB9834-4145-43C7-8DA6-3AAAADD51A4A}" type="presParOf" srcId="{66759F56-3558-41A0-82A4-4A9CFE1F8DA6}" destId="{C1836721-1B12-4E6F-8EB3-D754887D064A}" srcOrd="0" destOrd="0" presId="urn:microsoft.com/office/officeart/2005/8/layout/chevron1"/>
    <dgm:cxn modelId="{7523FB60-D443-41FF-9C5C-74F473DAE088}" type="presParOf" srcId="{66759F56-3558-41A0-82A4-4A9CFE1F8DA6}" destId="{36271B37-F90E-4E27-937A-5A64EA09C571}" srcOrd="1" destOrd="0" presId="urn:microsoft.com/office/officeart/2005/8/layout/chevron1"/>
    <dgm:cxn modelId="{FA76AB97-CA58-4B99-B8A7-C03C4D8A81D7}" type="presParOf" srcId="{66759F56-3558-41A0-82A4-4A9CFE1F8DA6}" destId="{5833A9BA-C0EA-4073-9739-A39DE1FA5D97}" srcOrd="2" destOrd="0" presId="urn:microsoft.com/office/officeart/2005/8/layout/chevron1"/>
    <dgm:cxn modelId="{96A7F555-5010-4C32-802E-7CD4961EB4C3}" type="presParOf" srcId="{66759F56-3558-41A0-82A4-4A9CFE1F8DA6}" destId="{0BDDE0B8-9B5A-4580-B80F-8B10ABB7D529}" srcOrd="3" destOrd="0" presId="urn:microsoft.com/office/officeart/2005/8/layout/chevron1"/>
    <dgm:cxn modelId="{FA71D5C5-68A2-4B66-9269-915611CC5267}" type="presParOf" srcId="{66759F56-3558-41A0-82A4-4A9CFE1F8DA6}" destId="{C0CEBC84-4090-463B-AEB2-227E3B8FA69C}" srcOrd="4" destOrd="0" presId="urn:microsoft.com/office/officeart/2005/8/layout/chevron1"/>
    <dgm:cxn modelId="{AF4239B6-28AD-4F08-84EE-17F1E871C30E}" type="presParOf" srcId="{66759F56-3558-41A0-82A4-4A9CFE1F8DA6}" destId="{8C6E1DC4-C1C9-4D53-A46A-7B5D6B4F1FCE}" srcOrd="5" destOrd="0" presId="urn:microsoft.com/office/officeart/2005/8/layout/chevron1"/>
    <dgm:cxn modelId="{C9278101-8266-4F1A-B8DD-6CEC1BBDC0C3}" type="presParOf" srcId="{66759F56-3558-41A0-82A4-4A9CFE1F8DA6}" destId="{942A940A-A7C0-4ECE-B5A5-30B602981E3E}" srcOrd="6" destOrd="0" presId="urn:microsoft.com/office/officeart/2005/8/layout/chevron1"/>
    <dgm:cxn modelId="{6341D831-C735-4B6B-A3C7-2D6421234958}" type="presParOf" srcId="{66759F56-3558-41A0-82A4-4A9CFE1F8DA6}" destId="{9D405681-4B36-4BFD-ACB1-7A665D00B347}" srcOrd="7" destOrd="0" presId="urn:microsoft.com/office/officeart/2005/8/layout/chevron1"/>
    <dgm:cxn modelId="{B13D13A8-8F06-40F0-9FA7-05EC8A8D203A}" type="presParOf" srcId="{66759F56-3558-41A0-82A4-4A9CFE1F8DA6}" destId="{5479E314-D811-42A4-B49C-D91ED22BCCFB}" srcOrd="8" destOrd="0" presId="urn:microsoft.com/office/officeart/2005/8/layout/chevron1"/>
    <dgm:cxn modelId="{81C0532C-4893-4982-BE61-16A5497C69F3}" type="presParOf" srcId="{66759F56-3558-41A0-82A4-4A9CFE1F8DA6}" destId="{7C9D9654-D0AF-4482-B7B3-41CC4D40AA45}" srcOrd="9" destOrd="0" presId="urn:microsoft.com/office/officeart/2005/8/layout/chevron1"/>
    <dgm:cxn modelId="{4B276681-5FCE-4585-BCD8-A9AF4D70AC5E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D441237-7722-4606-9552-2ED74FB4B9ED}" type="presOf" srcId="{3D73B869-8094-4290-AEFD-2122C8E83BF8}" destId="{942A940A-A7C0-4ECE-B5A5-30B602981E3E}" srcOrd="0" destOrd="0" presId="urn:microsoft.com/office/officeart/2005/8/layout/chevron1"/>
    <dgm:cxn modelId="{9B302D51-1FD5-43AB-A553-BACF70D3FE2B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B8195D7F-8303-4754-BE76-C35AA8413D1E}" type="presOf" srcId="{08192439-F713-4343-81FB-9902134E3E38}" destId="{74A56205-B59E-4842-9233-2C0BCCE63C73}" srcOrd="0" destOrd="0" presId="urn:microsoft.com/office/officeart/2005/8/layout/chevron1"/>
    <dgm:cxn modelId="{7FDDF97D-53B1-4DB2-B0DE-91006049D9FE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0A96AAC-EFF0-4CC1-A6E1-C17C89B54EE1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FA6586AB-5707-488F-B7BE-235A96FEF3EA}" type="presOf" srcId="{268D3415-C965-4009-B26E-0FBDDC15374A}" destId="{5833A9BA-C0EA-4073-9739-A39DE1FA5D97}" srcOrd="0" destOrd="0" presId="urn:microsoft.com/office/officeart/2005/8/layout/chevron1"/>
    <dgm:cxn modelId="{A8594AEC-8CC0-4453-8E1A-1DC7894536DA}" type="presOf" srcId="{B50AD26E-30CE-4E72-ADD5-139D0073E256}" destId="{66759F56-3558-41A0-82A4-4A9CFE1F8DA6}" srcOrd="0" destOrd="0" presId="urn:microsoft.com/office/officeart/2005/8/layout/chevron1"/>
    <dgm:cxn modelId="{1E340B4F-0779-496B-AB57-5C1019C12A4F}" type="presParOf" srcId="{66759F56-3558-41A0-82A4-4A9CFE1F8DA6}" destId="{C1836721-1B12-4E6F-8EB3-D754887D064A}" srcOrd="0" destOrd="0" presId="urn:microsoft.com/office/officeart/2005/8/layout/chevron1"/>
    <dgm:cxn modelId="{DDDE862E-E0AC-4CDB-B781-B72E445970EC}" type="presParOf" srcId="{66759F56-3558-41A0-82A4-4A9CFE1F8DA6}" destId="{36271B37-F90E-4E27-937A-5A64EA09C571}" srcOrd="1" destOrd="0" presId="urn:microsoft.com/office/officeart/2005/8/layout/chevron1"/>
    <dgm:cxn modelId="{FA55C593-90B1-49A8-8ED4-584C40B09177}" type="presParOf" srcId="{66759F56-3558-41A0-82A4-4A9CFE1F8DA6}" destId="{5833A9BA-C0EA-4073-9739-A39DE1FA5D97}" srcOrd="2" destOrd="0" presId="urn:microsoft.com/office/officeart/2005/8/layout/chevron1"/>
    <dgm:cxn modelId="{76DA5FC8-531C-4ECA-88D1-DEA524285D6B}" type="presParOf" srcId="{66759F56-3558-41A0-82A4-4A9CFE1F8DA6}" destId="{0BDDE0B8-9B5A-4580-B80F-8B10ABB7D529}" srcOrd="3" destOrd="0" presId="urn:microsoft.com/office/officeart/2005/8/layout/chevron1"/>
    <dgm:cxn modelId="{F1754523-D03A-4E6D-932E-0FC2F19C0E78}" type="presParOf" srcId="{66759F56-3558-41A0-82A4-4A9CFE1F8DA6}" destId="{C0CEBC84-4090-463B-AEB2-227E3B8FA69C}" srcOrd="4" destOrd="0" presId="urn:microsoft.com/office/officeart/2005/8/layout/chevron1"/>
    <dgm:cxn modelId="{64E531FB-2C43-4EE5-B136-D326A97FD301}" type="presParOf" srcId="{66759F56-3558-41A0-82A4-4A9CFE1F8DA6}" destId="{8C6E1DC4-C1C9-4D53-A46A-7B5D6B4F1FCE}" srcOrd="5" destOrd="0" presId="urn:microsoft.com/office/officeart/2005/8/layout/chevron1"/>
    <dgm:cxn modelId="{793F6C5E-A7B5-4259-BB5A-ED13A110D8AF}" type="presParOf" srcId="{66759F56-3558-41A0-82A4-4A9CFE1F8DA6}" destId="{942A940A-A7C0-4ECE-B5A5-30B602981E3E}" srcOrd="6" destOrd="0" presId="urn:microsoft.com/office/officeart/2005/8/layout/chevron1"/>
    <dgm:cxn modelId="{C3754D24-0C2D-4BF3-904B-3AFF0D6750EF}" type="presParOf" srcId="{66759F56-3558-41A0-82A4-4A9CFE1F8DA6}" destId="{9D405681-4B36-4BFD-ACB1-7A665D00B347}" srcOrd="7" destOrd="0" presId="urn:microsoft.com/office/officeart/2005/8/layout/chevron1"/>
    <dgm:cxn modelId="{72745718-F96B-4D58-BCB3-F33B796AB279}" type="presParOf" srcId="{66759F56-3558-41A0-82A4-4A9CFE1F8DA6}" destId="{5479E314-D811-42A4-B49C-D91ED22BCCFB}" srcOrd="8" destOrd="0" presId="urn:microsoft.com/office/officeart/2005/8/layout/chevron1"/>
    <dgm:cxn modelId="{2EA889B4-35E1-457E-A2A7-004CEE6F5F3B}" type="presParOf" srcId="{66759F56-3558-41A0-82A4-4A9CFE1F8DA6}" destId="{7C9D9654-D0AF-4482-B7B3-41CC4D40AA45}" srcOrd="9" destOrd="0" presId="urn:microsoft.com/office/officeart/2005/8/layout/chevron1"/>
    <dgm:cxn modelId="{8B2FDFF4-1977-456D-BB0E-BEF7F2C328C6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25D11DD9-34CC-482B-9E47-0E3E44B77CF3}" type="presOf" srcId="{32883C81-D339-43E3-A4A0-06AB0D4137D0}" destId="{5479E314-D811-42A4-B49C-D91ED22BCCFB}" srcOrd="0" destOrd="0" presId="urn:microsoft.com/office/officeart/2005/8/layout/chevron1"/>
    <dgm:cxn modelId="{D1DAF91F-1189-457E-BE11-D0575B7BF1D5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A136C557-2687-4DB7-A0BD-50BF4D29C9F6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3BCE9CC-A557-428B-9D68-06A72448DF60}" type="presOf" srcId="{B50AD26E-30CE-4E72-ADD5-139D0073E256}" destId="{66759F56-3558-41A0-82A4-4A9CFE1F8DA6}" srcOrd="0" destOrd="0" presId="urn:microsoft.com/office/officeart/2005/8/layout/chevron1"/>
    <dgm:cxn modelId="{029EAC77-3426-43BC-958F-0E425CB96587}" type="presOf" srcId="{08192439-F713-4343-81FB-9902134E3E38}" destId="{74A56205-B59E-4842-9233-2C0BCCE63C73}" srcOrd="0" destOrd="0" presId="urn:microsoft.com/office/officeart/2005/8/layout/chevron1"/>
    <dgm:cxn modelId="{3E348E8E-F8B7-4AD4-A0DE-3206765E8BB5}" type="presOf" srcId="{18C31B64-D65A-4116-B871-A265973E01A4}" destId="{C1836721-1B12-4E6F-8EB3-D754887D064A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9619133B-E37B-411D-B94D-470FA53A13C3}" type="presOf" srcId="{3D73B869-8094-4290-AEFD-2122C8E83BF8}" destId="{942A940A-A7C0-4ECE-B5A5-30B602981E3E}" srcOrd="0" destOrd="0" presId="urn:microsoft.com/office/officeart/2005/8/layout/chevron1"/>
    <dgm:cxn modelId="{F891CF0A-9C1F-407E-BA0A-EAEDCD167AB5}" type="presParOf" srcId="{66759F56-3558-41A0-82A4-4A9CFE1F8DA6}" destId="{C1836721-1B12-4E6F-8EB3-D754887D064A}" srcOrd="0" destOrd="0" presId="urn:microsoft.com/office/officeart/2005/8/layout/chevron1"/>
    <dgm:cxn modelId="{CF2D8B98-BCFE-4B05-B653-5D5BF31EA8C7}" type="presParOf" srcId="{66759F56-3558-41A0-82A4-4A9CFE1F8DA6}" destId="{36271B37-F90E-4E27-937A-5A64EA09C571}" srcOrd="1" destOrd="0" presId="urn:microsoft.com/office/officeart/2005/8/layout/chevron1"/>
    <dgm:cxn modelId="{D5B915B9-01DF-4ABB-ADFD-8CEAE101E5AE}" type="presParOf" srcId="{66759F56-3558-41A0-82A4-4A9CFE1F8DA6}" destId="{5833A9BA-C0EA-4073-9739-A39DE1FA5D97}" srcOrd="2" destOrd="0" presId="urn:microsoft.com/office/officeart/2005/8/layout/chevron1"/>
    <dgm:cxn modelId="{FEBE5A45-83A3-4B57-B332-5BAAB8A391E9}" type="presParOf" srcId="{66759F56-3558-41A0-82A4-4A9CFE1F8DA6}" destId="{0BDDE0B8-9B5A-4580-B80F-8B10ABB7D529}" srcOrd="3" destOrd="0" presId="urn:microsoft.com/office/officeart/2005/8/layout/chevron1"/>
    <dgm:cxn modelId="{34960E5A-7912-4B02-9D56-0DFE825FA319}" type="presParOf" srcId="{66759F56-3558-41A0-82A4-4A9CFE1F8DA6}" destId="{C0CEBC84-4090-463B-AEB2-227E3B8FA69C}" srcOrd="4" destOrd="0" presId="urn:microsoft.com/office/officeart/2005/8/layout/chevron1"/>
    <dgm:cxn modelId="{71BD0E9D-ED35-4ADC-91BC-AF0491F8465C}" type="presParOf" srcId="{66759F56-3558-41A0-82A4-4A9CFE1F8DA6}" destId="{8C6E1DC4-C1C9-4D53-A46A-7B5D6B4F1FCE}" srcOrd="5" destOrd="0" presId="urn:microsoft.com/office/officeart/2005/8/layout/chevron1"/>
    <dgm:cxn modelId="{4E67D628-5758-41A8-B368-AC4858F450C0}" type="presParOf" srcId="{66759F56-3558-41A0-82A4-4A9CFE1F8DA6}" destId="{942A940A-A7C0-4ECE-B5A5-30B602981E3E}" srcOrd="6" destOrd="0" presId="urn:microsoft.com/office/officeart/2005/8/layout/chevron1"/>
    <dgm:cxn modelId="{871ECB45-BB99-4E0B-ADD5-21BF265446C0}" type="presParOf" srcId="{66759F56-3558-41A0-82A4-4A9CFE1F8DA6}" destId="{9D405681-4B36-4BFD-ACB1-7A665D00B347}" srcOrd="7" destOrd="0" presId="urn:microsoft.com/office/officeart/2005/8/layout/chevron1"/>
    <dgm:cxn modelId="{95DF51A9-91BD-4CFE-93F1-954980161DBE}" type="presParOf" srcId="{66759F56-3558-41A0-82A4-4A9CFE1F8DA6}" destId="{5479E314-D811-42A4-B49C-D91ED22BCCFB}" srcOrd="8" destOrd="0" presId="urn:microsoft.com/office/officeart/2005/8/layout/chevron1"/>
    <dgm:cxn modelId="{955C02C5-A2D0-4167-98BC-B4FDDAA68881}" type="presParOf" srcId="{66759F56-3558-41A0-82A4-4A9CFE1F8DA6}" destId="{7C9D9654-D0AF-4482-B7B3-41CC4D40AA45}" srcOrd="9" destOrd="0" presId="urn:microsoft.com/office/officeart/2005/8/layout/chevron1"/>
    <dgm:cxn modelId="{AC491641-E915-4222-96CC-419F4B1F0703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AA3AB59-7149-48D5-B1DB-8D933CA5291B}" type="presOf" srcId="{C88D4E44-C7E8-4892-83D0-54C34AA86664}" destId="{C0CEBC84-4090-463B-AEB2-227E3B8FA69C}" srcOrd="0" destOrd="0" presId="urn:microsoft.com/office/officeart/2005/8/layout/chevron1"/>
    <dgm:cxn modelId="{BFD84E4F-CB6E-4EF8-80CE-5CB998BE19CA}" type="presOf" srcId="{3D73B869-8094-4290-AEFD-2122C8E83BF8}" destId="{942A940A-A7C0-4ECE-B5A5-30B602981E3E}" srcOrd="0" destOrd="0" presId="urn:microsoft.com/office/officeart/2005/8/layout/chevron1"/>
    <dgm:cxn modelId="{1807D891-9611-4A49-9FB9-B93D89F1DB8E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A45C34BE-E891-488B-A687-1218B46D11BD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803A2081-659D-49B2-96ED-95B0CB90A879}" type="presOf" srcId="{32883C81-D339-43E3-A4A0-06AB0D4137D0}" destId="{5479E314-D811-42A4-B49C-D91ED22BCCFB}" srcOrd="0" destOrd="0" presId="urn:microsoft.com/office/officeart/2005/8/layout/chevron1"/>
    <dgm:cxn modelId="{C7F7A24D-7EB1-4B16-8E16-F61C6C0BDC9D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E9ABEB29-6CB0-4385-A709-57BAE8864988}" type="presOf" srcId="{08192439-F713-4343-81FB-9902134E3E38}" destId="{74A56205-B59E-4842-9233-2C0BCCE63C73}" srcOrd="0" destOrd="0" presId="urn:microsoft.com/office/officeart/2005/8/layout/chevron1"/>
    <dgm:cxn modelId="{0AE88B14-A848-405A-8B41-E691D70F09C0}" type="presParOf" srcId="{66759F56-3558-41A0-82A4-4A9CFE1F8DA6}" destId="{C1836721-1B12-4E6F-8EB3-D754887D064A}" srcOrd="0" destOrd="0" presId="urn:microsoft.com/office/officeart/2005/8/layout/chevron1"/>
    <dgm:cxn modelId="{0A6C3A39-5789-4DDA-9716-F4F56D8998ED}" type="presParOf" srcId="{66759F56-3558-41A0-82A4-4A9CFE1F8DA6}" destId="{36271B37-F90E-4E27-937A-5A64EA09C571}" srcOrd="1" destOrd="0" presId="urn:microsoft.com/office/officeart/2005/8/layout/chevron1"/>
    <dgm:cxn modelId="{137A23E3-FA37-44D6-9ED3-3C97868628D7}" type="presParOf" srcId="{66759F56-3558-41A0-82A4-4A9CFE1F8DA6}" destId="{5833A9BA-C0EA-4073-9739-A39DE1FA5D97}" srcOrd="2" destOrd="0" presId="urn:microsoft.com/office/officeart/2005/8/layout/chevron1"/>
    <dgm:cxn modelId="{178A170E-3892-44FB-8725-5114F48DEB22}" type="presParOf" srcId="{66759F56-3558-41A0-82A4-4A9CFE1F8DA6}" destId="{0BDDE0B8-9B5A-4580-B80F-8B10ABB7D529}" srcOrd="3" destOrd="0" presId="urn:microsoft.com/office/officeart/2005/8/layout/chevron1"/>
    <dgm:cxn modelId="{4FC174AA-6888-4DEB-957E-75C9264CBF09}" type="presParOf" srcId="{66759F56-3558-41A0-82A4-4A9CFE1F8DA6}" destId="{C0CEBC84-4090-463B-AEB2-227E3B8FA69C}" srcOrd="4" destOrd="0" presId="urn:microsoft.com/office/officeart/2005/8/layout/chevron1"/>
    <dgm:cxn modelId="{12BE9A44-C68C-40BE-BAA8-F3079E267296}" type="presParOf" srcId="{66759F56-3558-41A0-82A4-4A9CFE1F8DA6}" destId="{8C6E1DC4-C1C9-4D53-A46A-7B5D6B4F1FCE}" srcOrd="5" destOrd="0" presId="urn:microsoft.com/office/officeart/2005/8/layout/chevron1"/>
    <dgm:cxn modelId="{0788AEF8-2BE5-4F46-A3B0-14BEE4E4F60A}" type="presParOf" srcId="{66759F56-3558-41A0-82A4-4A9CFE1F8DA6}" destId="{942A940A-A7C0-4ECE-B5A5-30B602981E3E}" srcOrd="6" destOrd="0" presId="urn:microsoft.com/office/officeart/2005/8/layout/chevron1"/>
    <dgm:cxn modelId="{F68AC528-C513-4D7B-B98B-24A30DFD15CB}" type="presParOf" srcId="{66759F56-3558-41A0-82A4-4A9CFE1F8DA6}" destId="{9D405681-4B36-4BFD-ACB1-7A665D00B347}" srcOrd="7" destOrd="0" presId="urn:microsoft.com/office/officeart/2005/8/layout/chevron1"/>
    <dgm:cxn modelId="{3414BE96-4422-45E9-93B1-3312FB5561F8}" type="presParOf" srcId="{66759F56-3558-41A0-82A4-4A9CFE1F8DA6}" destId="{5479E314-D811-42A4-B49C-D91ED22BCCFB}" srcOrd="8" destOrd="0" presId="urn:microsoft.com/office/officeart/2005/8/layout/chevron1"/>
    <dgm:cxn modelId="{F82094A7-75A7-449E-B42D-A134A2FD7E9C}" type="presParOf" srcId="{66759F56-3558-41A0-82A4-4A9CFE1F8DA6}" destId="{7C9D9654-D0AF-4482-B7B3-41CC4D40AA45}" srcOrd="9" destOrd="0" presId="urn:microsoft.com/office/officeart/2005/8/layout/chevron1"/>
    <dgm:cxn modelId="{64E2847C-2C85-405E-9288-7C95482C2DEB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16AD97B-DB22-4342-943A-065CE8A6E82B}" type="presOf" srcId="{32883C81-D339-43E3-A4A0-06AB0D4137D0}" destId="{5479E314-D811-42A4-B49C-D91ED22BCCFB}" srcOrd="0" destOrd="0" presId="urn:microsoft.com/office/officeart/2005/8/layout/chevron1"/>
    <dgm:cxn modelId="{C489F0FF-EF09-4819-B5CF-A75867916DDD}" type="presOf" srcId="{C88D4E44-C7E8-4892-83D0-54C34AA86664}" destId="{C0CEBC84-4090-463B-AEB2-227E3B8FA69C}" srcOrd="0" destOrd="0" presId="urn:microsoft.com/office/officeart/2005/8/layout/chevron1"/>
    <dgm:cxn modelId="{1E50D6FB-239C-4D4C-BFE1-2480470CDF84}" type="presOf" srcId="{B50AD26E-30CE-4E72-ADD5-139D0073E256}" destId="{66759F56-3558-41A0-82A4-4A9CFE1F8DA6}" srcOrd="0" destOrd="0" presId="urn:microsoft.com/office/officeart/2005/8/layout/chevron1"/>
    <dgm:cxn modelId="{464D1017-51FC-41F6-BA3C-EBDAA6FE9B63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60E471CA-B936-4F53-800E-6D2103E4B914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5A37CA63-92A7-4485-BC68-589590806F7E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16F4E699-AB78-4C24-B9E9-C69FF5CA19F5}" type="presOf" srcId="{08192439-F713-4343-81FB-9902134E3E38}" destId="{74A56205-B59E-4842-9233-2C0BCCE63C73}" srcOrd="0" destOrd="0" presId="urn:microsoft.com/office/officeart/2005/8/layout/chevron1"/>
    <dgm:cxn modelId="{F2845181-BF3F-4644-AFB7-C893C3F3110C}" type="presParOf" srcId="{66759F56-3558-41A0-82A4-4A9CFE1F8DA6}" destId="{C1836721-1B12-4E6F-8EB3-D754887D064A}" srcOrd="0" destOrd="0" presId="urn:microsoft.com/office/officeart/2005/8/layout/chevron1"/>
    <dgm:cxn modelId="{0AA0E01A-0A1E-4FDF-831C-CDF6540095D8}" type="presParOf" srcId="{66759F56-3558-41A0-82A4-4A9CFE1F8DA6}" destId="{36271B37-F90E-4E27-937A-5A64EA09C571}" srcOrd="1" destOrd="0" presId="urn:microsoft.com/office/officeart/2005/8/layout/chevron1"/>
    <dgm:cxn modelId="{886E881B-1C12-47E6-9B39-B561B8254A6A}" type="presParOf" srcId="{66759F56-3558-41A0-82A4-4A9CFE1F8DA6}" destId="{5833A9BA-C0EA-4073-9739-A39DE1FA5D97}" srcOrd="2" destOrd="0" presId="urn:microsoft.com/office/officeart/2005/8/layout/chevron1"/>
    <dgm:cxn modelId="{59E33B9C-6B9B-4C04-BB2B-A0AE4737150F}" type="presParOf" srcId="{66759F56-3558-41A0-82A4-4A9CFE1F8DA6}" destId="{0BDDE0B8-9B5A-4580-B80F-8B10ABB7D529}" srcOrd="3" destOrd="0" presId="urn:microsoft.com/office/officeart/2005/8/layout/chevron1"/>
    <dgm:cxn modelId="{0FAC731A-4179-4F3E-B9CD-E9E2E8EE6A03}" type="presParOf" srcId="{66759F56-3558-41A0-82A4-4A9CFE1F8DA6}" destId="{C0CEBC84-4090-463B-AEB2-227E3B8FA69C}" srcOrd="4" destOrd="0" presId="urn:microsoft.com/office/officeart/2005/8/layout/chevron1"/>
    <dgm:cxn modelId="{5C05076A-1DD4-4796-8CE4-0954D27BAC9B}" type="presParOf" srcId="{66759F56-3558-41A0-82A4-4A9CFE1F8DA6}" destId="{8C6E1DC4-C1C9-4D53-A46A-7B5D6B4F1FCE}" srcOrd="5" destOrd="0" presId="urn:microsoft.com/office/officeart/2005/8/layout/chevron1"/>
    <dgm:cxn modelId="{4A0A3030-C3AD-4364-AA0C-894DD0E0AC1F}" type="presParOf" srcId="{66759F56-3558-41A0-82A4-4A9CFE1F8DA6}" destId="{942A940A-A7C0-4ECE-B5A5-30B602981E3E}" srcOrd="6" destOrd="0" presId="urn:microsoft.com/office/officeart/2005/8/layout/chevron1"/>
    <dgm:cxn modelId="{050775CC-1488-4B66-8B77-CC06D2B455F8}" type="presParOf" srcId="{66759F56-3558-41A0-82A4-4A9CFE1F8DA6}" destId="{9D405681-4B36-4BFD-ACB1-7A665D00B347}" srcOrd="7" destOrd="0" presId="urn:microsoft.com/office/officeart/2005/8/layout/chevron1"/>
    <dgm:cxn modelId="{D0186332-2F65-4A66-8B63-C2D2FCF280F5}" type="presParOf" srcId="{66759F56-3558-41A0-82A4-4A9CFE1F8DA6}" destId="{5479E314-D811-42A4-B49C-D91ED22BCCFB}" srcOrd="8" destOrd="0" presId="urn:microsoft.com/office/officeart/2005/8/layout/chevron1"/>
    <dgm:cxn modelId="{6D48463D-E595-473A-BF8A-1F21F20172B0}" type="presParOf" srcId="{66759F56-3558-41A0-82A4-4A9CFE1F8DA6}" destId="{7C9D9654-D0AF-4482-B7B3-41CC4D40AA45}" srcOrd="9" destOrd="0" presId="urn:microsoft.com/office/officeart/2005/8/layout/chevron1"/>
    <dgm:cxn modelId="{2C38B105-84E6-421F-A7D3-F544F991D3D0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b="1" dirty="0" smtClean="0"/>
            <a:t>Demo</a:t>
          </a:r>
          <a:endParaRPr lang="de-DE" b="1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9AE5FA8A-A7A1-41FF-B36D-EB24574E710C}" type="presOf" srcId="{B50AD26E-30CE-4E72-ADD5-139D0073E256}" destId="{66759F56-3558-41A0-82A4-4A9CFE1F8DA6}" srcOrd="0" destOrd="0" presId="urn:microsoft.com/office/officeart/2005/8/layout/chevron1"/>
    <dgm:cxn modelId="{86B26C8D-AA5E-4998-8929-F5D5FCDF380B}" type="presOf" srcId="{C88D4E44-C7E8-4892-83D0-54C34AA86664}" destId="{C0CEBC84-4090-463B-AEB2-227E3B8FA69C}" srcOrd="0" destOrd="0" presId="urn:microsoft.com/office/officeart/2005/8/layout/chevron1"/>
    <dgm:cxn modelId="{754A9033-54CF-4FB2-AA86-67B78C7BDE08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BF433396-693C-4BFD-AE9C-4F974C503233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F125E075-4002-4D74-9156-E37231FCE035}" type="presOf" srcId="{3D73B869-8094-4290-AEFD-2122C8E83BF8}" destId="{942A940A-A7C0-4ECE-B5A5-30B602981E3E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3CAB4C82-E635-42F0-9551-B47FEA586DD3}" type="presOf" srcId="{32883C81-D339-43E3-A4A0-06AB0D4137D0}" destId="{5479E314-D811-42A4-B49C-D91ED22BCCFB}" srcOrd="0" destOrd="0" presId="urn:microsoft.com/office/officeart/2005/8/layout/chevron1"/>
    <dgm:cxn modelId="{1A244E8E-DFF2-4FF1-805F-F1D58637E404}" type="presOf" srcId="{08192439-F713-4343-81FB-9902134E3E38}" destId="{74A56205-B59E-4842-9233-2C0BCCE63C73}" srcOrd="0" destOrd="0" presId="urn:microsoft.com/office/officeart/2005/8/layout/chevron1"/>
    <dgm:cxn modelId="{4D2846ED-9D3E-4C4E-9DE4-51556DF00DFB}" type="presParOf" srcId="{66759F56-3558-41A0-82A4-4A9CFE1F8DA6}" destId="{C1836721-1B12-4E6F-8EB3-D754887D064A}" srcOrd="0" destOrd="0" presId="urn:microsoft.com/office/officeart/2005/8/layout/chevron1"/>
    <dgm:cxn modelId="{F58496BC-147E-4B2D-B521-476D712082DC}" type="presParOf" srcId="{66759F56-3558-41A0-82A4-4A9CFE1F8DA6}" destId="{36271B37-F90E-4E27-937A-5A64EA09C571}" srcOrd="1" destOrd="0" presId="urn:microsoft.com/office/officeart/2005/8/layout/chevron1"/>
    <dgm:cxn modelId="{85E9A77F-134D-4827-AF1B-194D404388B9}" type="presParOf" srcId="{66759F56-3558-41A0-82A4-4A9CFE1F8DA6}" destId="{5833A9BA-C0EA-4073-9739-A39DE1FA5D97}" srcOrd="2" destOrd="0" presId="urn:microsoft.com/office/officeart/2005/8/layout/chevron1"/>
    <dgm:cxn modelId="{5DB61348-5BEE-4B49-99B2-DCE6476542E7}" type="presParOf" srcId="{66759F56-3558-41A0-82A4-4A9CFE1F8DA6}" destId="{0BDDE0B8-9B5A-4580-B80F-8B10ABB7D529}" srcOrd="3" destOrd="0" presId="urn:microsoft.com/office/officeart/2005/8/layout/chevron1"/>
    <dgm:cxn modelId="{3E029282-13AD-4E52-A7FA-E8DF3342C7FA}" type="presParOf" srcId="{66759F56-3558-41A0-82A4-4A9CFE1F8DA6}" destId="{C0CEBC84-4090-463B-AEB2-227E3B8FA69C}" srcOrd="4" destOrd="0" presId="urn:microsoft.com/office/officeart/2005/8/layout/chevron1"/>
    <dgm:cxn modelId="{4BFFBB16-FFCD-491E-8B25-7FB42EC5BFE5}" type="presParOf" srcId="{66759F56-3558-41A0-82A4-4A9CFE1F8DA6}" destId="{8C6E1DC4-C1C9-4D53-A46A-7B5D6B4F1FCE}" srcOrd="5" destOrd="0" presId="urn:microsoft.com/office/officeart/2005/8/layout/chevron1"/>
    <dgm:cxn modelId="{3AE403B2-9976-4EC0-9A23-E4DDC9153F6B}" type="presParOf" srcId="{66759F56-3558-41A0-82A4-4A9CFE1F8DA6}" destId="{942A940A-A7C0-4ECE-B5A5-30B602981E3E}" srcOrd="6" destOrd="0" presId="urn:microsoft.com/office/officeart/2005/8/layout/chevron1"/>
    <dgm:cxn modelId="{35EB0250-AFBF-4166-957F-B08CF9CC64DF}" type="presParOf" srcId="{66759F56-3558-41A0-82A4-4A9CFE1F8DA6}" destId="{9D405681-4B36-4BFD-ACB1-7A665D00B347}" srcOrd="7" destOrd="0" presId="urn:microsoft.com/office/officeart/2005/8/layout/chevron1"/>
    <dgm:cxn modelId="{070AE1AA-CAC9-4304-80BE-F0AC9B569955}" type="presParOf" srcId="{66759F56-3558-41A0-82A4-4A9CFE1F8DA6}" destId="{5479E314-D811-42A4-B49C-D91ED22BCCFB}" srcOrd="8" destOrd="0" presId="urn:microsoft.com/office/officeart/2005/8/layout/chevron1"/>
    <dgm:cxn modelId="{F89B6B94-A9DE-4E8A-A5B2-E007A256395B}" type="presParOf" srcId="{66759F56-3558-41A0-82A4-4A9CFE1F8DA6}" destId="{7C9D9654-D0AF-4482-B7B3-41CC4D40AA45}" srcOrd="9" destOrd="0" presId="urn:microsoft.com/office/officeart/2005/8/layout/chevron1"/>
    <dgm:cxn modelId="{8F528FD7-7EE3-43A5-803C-411748B9885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1" i="0" dirty="0" smtClean="0"/>
            <a:t>Architektur</a:t>
          </a:r>
          <a:endParaRPr lang="de-DE" sz="1100" b="1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971FA61-C26B-4291-99B9-36C54F722636}" type="presOf" srcId="{268D3415-C965-4009-B26E-0FBDDC15374A}" destId="{5833A9BA-C0EA-4073-9739-A39DE1FA5D97}" srcOrd="0" destOrd="0" presId="urn:microsoft.com/office/officeart/2005/8/layout/chevron1"/>
    <dgm:cxn modelId="{ED40D3D9-BB8E-4661-8832-90FE7A8AACAD}" type="presOf" srcId="{08192439-F713-4343-81FB-9902134E3E38}" destId="{74A56205-B59E-4842-9233-2C0BCCE63C73}" srcOrd="0" destOrd="0" presId="urn:microsoft.com/office/officeart/2005/8/layout/chevron1"/>
    <dgm:cxn modelId="{98A3CC94-6FDF-40C4-A2E6-0B279F38EAE0}" type="presOf" srcId="{B50AD26E-30CE-4E72-ADD5-139D0073E256}" destId="{66759F56-3558-41A0-82A4-4A9CFE1F8DA6}" srcOrd="0" destOrd="0" presId="urn:microsoft.com/office/officeart/2005/8/layout/chevron1"/>
    <dgm:cxn modelId="{F6F0695B-0FCE-4B89-A60E-0A29B4E1EEF5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98F7B03A-D3DA-4DA0-9F54-B1B1B21065D0}" type="presOf" srcId="{C88D4E44-C7E8-4892-83D0-54C34AA86664}" destId="{C0CEBC84-4090-463B-AEB2-227E3B8FA69C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0BD8F593-F05A-4D90-BF54-FB092DA02F4A}" type="presOf" srcId="{3D73B869-8094-4290-AEFD-2122C8E83BF8}" destId="{942A940A-A7C0-4ECE-B5A5-30B602981E3E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8253A6D4-C6F6-4725-95DE-F1FF09FE7D26}" type="presOf" srcId="{32883C81-D339-43E3-A4A0-06AB0D4137D0}" destId="{5479E314-D811-42A4-B49C-D91ED22BCCFB}" srcOrd="0" destOrd="0" presId="urn:microsoft.com/office/officeart/2005/8/layout/chevron1"/>
    <dgm:cxn modelId="{B2C33811-498D-49B5-B9D8-BF94E40902D0}" type="presParOf" srcId="{66759F56-3558-41A0-82A4-4A9CFE1F8DA6}" destId="{C1836721-1B12-4E6F-8EB3-D754887D064A}" srcOrd="0" destOrd="0" presId="urn:microsoft.com/office/officeart/2005/8/layout/chevron1"/>
    <dgm:cxn modelId="{4013A56B-FB56-4A93-BB69-A90027CA8D09}" type="presParOf" srcId="{66759F56-3558-41A0-82A4-4A9CFE1F8DA6}" destId="{36271B37-F90E-4E27-937A-5A64EA09C571}" srcOrd="1" destOrd="0" presId="urn:microsoft.com/office/officeart/2005/8/layout/chevron1"/>
    <dgm:cxn modelId="{6BAA4C7D-248E-475F-82E9-913472B9AE12}" type="presParOf" srcId="{66759F56-3558-41A0-82A4-4A9CFE1F8DA6}" destId="{5833A9BA-C0EA-4073-9739-A39DE1FA5D97}" srcOrd="2" destOrd="0" presId="urn:microsoft.com/office/officeart/2005/8/layout/chevron1"/>
    <dgm:cxn modelId="{3BDC1C62-B441-4AAC-819D-0E89787BEFE2}" type="presParOf" srcId="{66759F56-3558-41A0-82A4-4A9CFE1F8DA6}" destId="{0BDDE0B8-9B5A-4580-B80F-8B10ABB7D529}" srcOrd="3" destOrd="0" presId="urn:microsoft.com/office/officeart/2005/8/layout/chevron1"/>
    <dgm:cxn modelId="{62BC4CCA-8389-4C94-BCAA-DC76B807710D}" type="presParOf" srcId="{66759F56-3558-41A0-82A4-4A9CFE1F8DA6}" destId="{C0CEBC84-4090-463B-AEB2-227E3B8FA69C}" srcOrd="4" destOrd="0" presId="urn:microsoft.com/office/officeart/2005/8/layout/chevron1"/>
    <dgm:cxn modelId="{B62A475C-B617-49E5-B63A-510BF602A4C9}" type="presParOf" srcId="{66759F56-3558-41A0-82A4-4A9CFE1F8DA6}" destId="{8C6E1DC4-C1C9-4D53-A46A-7B5D6B4F1FCE}" srcOrd="5" destOrd="0" presId="urn:microsoft.com/office/officeart/2005/8/layout/chevron1"/>
    <dgm:cxn modelId="{BEBB4724-AE75-46DD-98F7-64585DFD8B85}" type="presParOf" srcId="{66759F56-3558-41A0-82A4-4A9CFE1F8DA6}" destId="{942A940A-A7C0-4ECE-B5A5-30B602981E3E}" srcOrd="6" destOrd="0" presId="urn:microsoft.com/office/officeart/2005/8/layout/chevron1"/>
    <dgm:cxn modelId="{7A9C1BCF-40EC-440B-9299-E3D9D3C4CF28}" type="presParOf" srcId="{66759F56-3558-41A0-82A4-4A9CFE1F8DA6}" destId="{9D405681-4B36-4BFD-ACB1-7A665D00B347}" srcOrd="7" destOrd="0" presId="urn:microsoft.com/office/officeart/2005/8/layout/chevron1"/>
    <dgm:cxn modelId="{8CF002BD-DE32-41CC-96D1-8B48214A1C91}" type="presParOf" srcId="{66759F56-3558-41A0-82A4-4A9CFE1F8DA6}" destId="{5479E314-D811-42A4-B49C-D91ED22BCCFB}" srcOrd="8" destOrd="0" presId="urn:microsoft.com/office/officeart/2005/8/layout/chevron1"/>
    <dgm:cxn modelId="{330493B2-6128-41B0-B463-F820604EF773}" type="presParOf" srcId="{66759F56-3558-41A0-82A4-4A9CFE1F8DA6}" destId="{7C9D9654-D0AF-4482-B7B3-41CC4D40AA45}" srcOrd="9" destOrd="0" presId="urn:microsoft.com/office/officeart/2005/8/layout/chevron1"/>
    <dgm:cxn modelId="{1BCC963A-DAD1-484B-AA68-17FC6B5C19B0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1" i="0" dirty="0" smtClean="0"/>
            <a:t>Architektur</a:t>
          </a:r>
          <a:endParaRPr lang="de-DE" sz="1100" b="1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058B1B39-E7C3-40EE-841E-6611F9724345}" type="presOf" srcId="{B50AD26E-30CE-4E72-ADD5-139D0073E256}" destId="{66759F56-3558-41A0-82A4-4A9CFE1F8DA6}" srcOrd="0" destOrd="0" presId="urn:microsoft.com/office/officeart/2005/8/layout/chevron1"/>
    <dgm:cxn modelId="{9645E92A-DD8D-4D02-AD62-F100CBE951EA}" type="presOf" srcId="{3D73B869-8094-4290-AEFD-2122C8E83BF8}" destId="{942A940A-A7C0-4ECE-B5A5-30B602981E3E}" srcOrd="0" destOrd="0" presId="urn:microsoft.com/office/officeart/2005/8/layout/chevron1"/>
    <dgm:cxn modelId="{448A0D85-8D11-4C04-8284-611595878B3C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0B218773-35D4-49FE-B9F8-19B4EF44F35F}" type="presOf" srcId="{268D3415-C965-4009-B26E-0FBDDC15374A}" destId="{5833A9BA-C0EA-4073-9739-A39DE1FA5D97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A4A755E1-C6DA-4437-83EB-C721590AF89B}" type="presOf" srcId="{08192439-F713-4343-81FB-9902134E3E38}" destId="{74A56205-B59E-4842-9233-2C0BCCE63C73}" srcOrd="0" destOrd="0" presId="urn:microsoft.com/office/officeart/2005/8/layout/chevron1"/>
    <dgm:cxn modelId="{6A464333-E739-47D5-BA44-494D8677D425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1E60E660-5954-48B9-AB41-BD25F44022A4}" type="presOf" srcId="{18C31B64-D65A-4116-B871-A265973E01A4}" destId="{C1836721-1B12-4E6F-8EB3-D754887D064A}" srcOrd="0" destOrd="0" presId="urn:microsoft.com/office/officeart/2005/8/layout/chevron1"/>
    <dgm:cxn modelId="{9BD5E72B-7DCE-4895-A665-260BAA6D0B25}" type="presParOf" srcId="{66759F56-3558-41A0-82A4-4A9CFE1F8DA6}" destId="{C1836721-1B12-4E6F-8EB3-D754887D064A}" srcOrd="0" destOrd="0" presId="urn:microsoft.com/office/officeart/2005/8/layout/chevron1"/>
    <dgm:cxn modelId="{4BC71C40-E353-429C-8A7D-2EF20CD7BB9A}" type="presParOf" srcId="{66759F56-3558-41A0-82A4-4A9CFE1F8DA6}" destId="{36271B37-F90E-4E27-937A-5A64EA09C571}" srcOrd="1" destOrd="0" presId="urn:microsoft.com/office/officeart/2005/8/layout/chevron1"/>
    <dgm:cxn modelId="{E493ED76-83A9-4C58-B3A4-0C8604E0A85D}" type="presParOf" srcId="{66759F56-3558-41A0-82A4-4A9CFE1F8DA6}" destId="{5833A9BA-C0EA-4073-9739-A39DE1FA5D97}" srcOrd="2" destOrd="0" presId="urn:microsoft.com/office/officeart/2005/8/layout/chevron1"/>
    <dgm:cxn modelId="{A55D4A20-6249-4049-9E21-BD0D2D898A64}" type="presParOf" srcId="{66759F56-3558-41A0-82A4-4A9CFE1F8DA6}" destId="{0BDDE0B8-9B5A-4580-B80F-8B10ABB7D529}" srcOrd="3" destOrd="0" presId="urn:microsoft.com/office/officeart/2005/8/layout/chevron1"/>
    <dgm:cxn modelId="{ACAA1DBB-D419-4ADC-BFE5-9167A6DE842F}" type="presParOf" srcId="{66759F56-3558-41A0-82A4-4A9CFE1F8DA6}" destId="{C0CEBC84-4090-463B-AEB2-227E3B8FA69C}" srcOrd="4" destOrd="0" presId="urn:microsoft.com/office/officeart/2005/8/layout/chevron1"/>
    <dgm:cxn modelId="{1559A8FD-60F7-41B2-8F2B-9AF3D4E536A6}" type="presParOf" srcId="{66759F56-3558-41A0-82A4-4A9CFE1F8DA6}" destId="{8C6E1DC4-C1C9-4D53-A46A-7B5D6B4F1FCE}" srcOrd="5" destOrd="0" presId="urn:microsoft.com/office/officeart/2005/8/layout/chevron1"/>
    <dgm:cxn modelId="{3F9A0228-E15A-46B7-B134-95D72F24A116}" type="presParOf" srcId="{66759F56-3558-41A0-82A4-4A9CFE1F8DA6}" destId="{942A940A-A7C0-4ECE-B5A5-30B602981E3E}" srcOrd="6" destOrd="0" presId="urn:microsoft.com/office/officeart/2005/8/layout/chevron1"/>
    <dgm:cxn modelId="{CE83017E-6A97-4E73-8986-F01A8219F976}" type="presParOf" srcId="{66759F56-3558-41A0-82A4-4A9CFE1F8DA6}" destId="{9D405681-4B36-4BFD-ACB1-7A665D00B347}" srcOrd="7" destOrd="0" presId="urn:microsoft.com/office/officeart/2005/8/layout/chevron1"/>
    <dgm:cxn modelId="{C11D4CA1-1B04-4D23-8D7B-371DA787AFC8}" type="presParOf" srcId="{66759F56-3558-41A0-82A4-4A9CFE1F8DA6}" destId="{5479E314-D811-42A4-B49C-D91ED22BCCFB}" srcOrd="8" destOrd="0" presId="urn:microsoft.com/office/officeart/2005/8/layout/chevron1"/>
    <dgm:cxn modelId="{74E97563-912B-4B0E-9917-8B69091FCC38}" type="presParOf" srcId="{66759F56-3558-41A0-82A4-4A9CFE1F8DA6}" destId="{7C9D9654-D0AF-4482-B7B3-41CC4D40AA45}" srcOrd="9" destOrd="0" presId="urn:microsoft.com/office/officeart/2005/8/layout/chevron1"/>
    <dgm:cxn modelId="{BBAD8CDF-29AE-4A70-9D37-D3D3FD931A23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5684D6DA-6E11-41F3-8A45-48438290EF5B}" type="presOf" srcId="{32883C81-D339-43E3-A4A0-06AB0D4137D0}" destId="{5479E314-D811-42A4-B49C-D91ED22BCCFB}" srcOrd="0" destOrd="0" presId="urn:microsoft.com/office/officeart/2005/8/layout/chevron1"/>
    <dgm:cxn modelId="{398EF1EE-4674-4B9E-9631-602FCBAE4119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AAA22833-4A94-463E-BC52-770288C9D2C9}" type="presOf" srcId="{08192439-F713-4343-81FB-9902134E3E38}" destId="{74A56205-B59E-4842-9233-2C0BCCE63C73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8CD8DF3C-3D15-439D-9547-E6C78952B7CD}" type="presOf" srcId="{18C31B64-D65A-4116-B871-A265973E01A4}" destId="{C1836721-1B12-4E6F-8EB3-D754887D064A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E6410B9E-F983-4C27-9EF2-A1B0CF4E3365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6AE39041-632E-4B05-BB3B-5B1756DABE9D}" type="presOf" srcId="{C88D4E44-C7E8-4892-83D0-54C34AA86664}" destId="{C0CEBC84-4090-463B-AEB2-227E3B8FA69C}" srcOrd="0" destOrd="0" presId="urn:microsoft.com/office/officeart/2005/8/layout/chevron1"/>
    <dgm:cxn modelId="{78F0275E-10FB-44DD-9EE2-568ECDFC330A}" type="presOf" srcId="{B50AD26E-30CE-4E72-ADD5-139D0073E256}" destId="{66759F56-3558-41A0-82A4-4A9CFE1F8DA6}" srcOrd="0" destOrd="0" presId="urn:microsoft.com/office/officeart/2005/8/layout/chevron1"/>
    <dgm:cxn modelId="{62586F1D-4236-4260-8FB1-8CDBF53199DE}" type="presParOf" srcId="{66759F56-3558-41A0-82A4-4A9CFE1F8DA6}" destId="{C1836721-1B12-4E6F-8EB3-D754887D064A}" srcOrd="0" destOrd="0" presId="urn:microsoft.com/office/officeart/2005/8/layout/chevron1"/>
    <dgm:cxn modelId="{A6A2175E-2EF4-4551-9E20-2404F3E57F22}" type="presParOf" srcId="{66759F56-3558-41A0-82A4-4A9CFE1F8DA6}" destId="{36271B37-F90E-4E27-937A-5A64EA09C571}" srcOrd="1" destOrd="0" presId="urn:microsoft.com/office/officeart/2005/8/layout/chevron1"/>
    <dgm:cxn modelId="{1E32BB2B-6735-44C6-B1FD-0356FFD9241C}" type="presParOf" srcId="{66759F56-3558-41A0-82A4-4A9CFE1F8DA6}" destId="{5833A9BA-C0EA-4073-9739-A39DE1FA5D97}" srcOrd="2" destOrd="0" presId="urn:microsoft.com/office/officeart/2005/8/layout/chevron1"/>
    <dgm:cxn modelId="{A0A38E86-0E68-4703-BD22-E2025F499D2B}" type="presParOf" srcId="{66759F56-3558-41A0-82A4-4A9CFE1F8DA6}" destId="{0BDDE0B8-9B5A-4580-B80F-8B10ABB7D529}" srcOrd="3" destOrd="0" presId="urn:microsoft.com/office/officeart/2005/8/layout/chevron1"/>
    <dgm:cxn modelId="{826F3760-92A8-46B6-88FE-5F0F08B293B1}" type="presParOf" srcId="{66759F56-3558-41A0-82A4-4A9CFE1F8DA6}" destId="{C0CEBC84-4090-463B-AEB2-227E3B8FA69C}" srcOrd="4" destOrd="0" presId="urn:microsoft.com/office/officeart/2005/8/layout/chevron1"/>
    <dgm:cxn modelId="{FED9F2CC-775B-438D-8707-DAE8C2EB04E1}" type="presParOf" srcId="{66759F56-3558-41A0-82A4-4A9CFE1F8DA6}" destId="{8C6E1DC4-C1C9-4D53-A46A-7B5D6B4F1FCE}" srcOrd="5" destOrd="0" presId="urn:microsoft.com/office/officeart/2005/8/layout/chevron1"/>
    <dgm:cxn modelId="{ECD143C3-455B-4D10-A8E7-8172F9CC6444}" type="presParOf" srcId="{66759F56-3558-41A0-82A4-4A9CFE1F8DA6}" destId="{942A940A-A7C0-4ECE-B5A5-30B602981E3E}" srcOrd="6" destOrd="0" presId="urn:microsoft.com/office/officeart/2005/8/layout/chevron1"/>
    <dgm:cxn modelId="{F27D9D48-F985-4853-B4E3-5354B37CEF9A}" type="presParOf" srcId="{66759F56-3558-41A0-82A4-4A9CFE1F8DA6}" destId="{9D405681-4B36-4BFD-ACB1-7A665D00B347}" srcOrd="7" destOrd="0" presId="urn:microsoft.com/office/officeart/2005/8/layout/chevron1"/>
    <dgm:cxn modelId="{FA38C188-ADC9-45D1-8A60-124EB72746ED}" type="presParOf" srcId="{66759F56-3558-41A0-82A4-4A9CFE1F8DA6}" destId="{5479E314-D811-42A4-B49C-D91ED22BCCFB}" srcOrd="8" destOrd="0" presId="urn:microsoft.com/office/officeart/2005/8/layout/chevron1"/>
    <dgm:cxn modelId="{E305C752-A59D-486A-BF6A-FB9E0ABDC498}" type="presParOf" srcId="{66759F56-3558-41A0-82A4-4A9CFE1F8DA6}" destId="{7C9D9654-D0AF-4482-B7B3-41CC4D40AA45}" srcOrd="9" destOrd="0" presId="urn:microsoft.com/office/officeart/2005/8/layout/chevron1"/>
    <dgm:cxn modelId="{2ABF54A4-625A-4E38-954D-BD42564227A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0E78336A-9234-4315-8A92-093AC65D8DA9}" type="presOf" srcId="{268D3415-C965-4009-B26E-0FBDDC15374A}" destId="{5833A9BA-C0EA-4073-9739-A39DE1FA5D97}" srcOrd="0" destOrd="0" presId="urn:microsoft.com/office/officeart/2005/8/layout/chevron1"/>
    <dgm:cxn modelId="{4055DC12-FDAA-41A3-A248-79591552594A}" type="presOf" srcId="{3D73B869-8094-4290-AEFD-2122C8E83BF8}" destId="{942A940A-A7C0-4ECE-B5A5-30B602981E3E}" srcOrd="0" destOrd="0" presId="urn:microsoft.com/office/officeart/2005/8/layout/chevron1"/>
    <dgm:cxn modelId="{EB0A8311-EB32-4E82-8370-1FAE2621173E}" type="presOf" srcId="{32883C81-D339-43E3-A4A0-06AB0D4137D0}" destId="{5479E314-D811-42A4-B49C-D91ED22BCCFB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7C14819F-F8AC-4441-8876-83E83329EAEB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C588BDF7-8746-4114-9C90-E60498B415CF}" type="presOf" srcId="{08192439-F713-4343-81FB-9902134E3E38}" destId="{74A56205-B59E-4842-9233-2C0BCCE63C73}" srcOrd="0" destOrd="0" presId="urn:microsoft.com/office/officeart/2005/8/layout/chevron1"/>
    <dgm:cxn modelId="{CFEB86D4-C9DB-4F1B-9129-29478B61AD61}" type="presOf" srcId="{18C31B64-D65A-4116-B871-A265973E01A4}" destId="{C1836721-1B12-4E6F-8EB3-D754887D064A}" srcOrd="0" destOrd="0" presId="urn:microsoft.com/office/officeart/2005/8/layout/chevron1"/>
    <dgm:cxn modelId="{30E82A7F-9060-47FD-89DC-589CDDC0D984}" type="presOf" srcId="{B50AD26E-30CE-4E72-ADD5-139D0073E256}" destId="{66759F56-3558-41A0-82A4-4A9CFE1F8DA6}" srcOrd="0" destOrd="0" presId="urn:microsoft.com/office/officeart/2005/8/layout/chevron1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6CE85CFD-4660-4C42-9E3C-8EBA3B84E1A7}" type="presParOf" srcId="{66759F56-3558-41A0-82A4-4A9CFE1F8DA6}" destId="{C1836721-1B12-4E6F-8EB3-D754887D064A}" srcOrd="0" destOrd="0" presId="urn:microsoft.com/office/officeart/2005/8/layout/chevron1"/>
    <dgm:cxn modelId="{D2B914C0-9A83-4460-A9BE-77E31FC9C7C1}" type="presParOf" srcId="{66759F56-3558-41A0-82A4-4A9CFE1F8DA6}" destId="{36271B37-F90E-4E27-937A-5A64EA09C571}" srcOrd="1" destOrd="0" presId="urn:microsoft.com/office/officeart/2005/8/layout/chevron1"/>
    <dgm:cxn modelId="{B97E1216-FB5B-4DC7-A816-59787E947F5D}" type="presParOf" srcId="{66759F56-3558-41A0-82A4-4A9CFE1F8DA6}" destId="{5833A9BA-C0EA-4073-9739-A39DE1FA5D97}" srcOrd="2" destOrd="0" presId="urn:microsoft.com/office/officeart/2005/8/layout/chevron1"/>
    <dgm:cxn modelId="{330949F1-CAD7-4D69-B562-3DB7B00B658D}" type="presParOf" srcId="{66759F56-3558-41A0-82A4-4A9CFE1F8DA6}" destId="{0BDDE0B8-9B5A-4580-B80F-8B10ABB7D529}" srcOrd="3" destOrd="0" presId="urn:microsoft.com/office/officeart/2005/8/layout/chevron1"/>
    <dgm:cxn modelId="{13049C0C-2A81-400B-87AF-9CC8F1CE48DA}" type="presParOf" srcId="{66759F56-3558-41A0-82A4-4A9CFE1F8DA6}" destId="{C0CEBC84-4090-463B-AEB2-227E3B8FA69C}" srcOrd="4" destOrd="0" presId="urn:microsoft.com/office/officeart/2005/8/layout/chevron1"/>
    <dgm:cxn modelId="{20E7A346-3908-4F40-A25E-08F212A170CE}" type="presParOf" srcId="{66759F56-3558-41A0-82A4-4A9CFE1F8DA6}" destId="{8C6E1DC4-C1C9-4D53-A46A-7B5D6B4F1FCE}" srcOrd="5" destOrd="0" presId="urn:microsoft.com/office/officeart/2005/8/layout/chevron1"/>
    <dgm:cxn modelId="{6D1316DA-EBD3-4B8C-BB0A-4862876CAB17}" type="presParOf" srcId="{66759F56-3558-41A0-82A4-4A9CFE1F8DA6}" destId="{942A940A-A7C0-4ECE-B5A5-30B602981E3E}" srcOrd="6" destOrd="0" presId="urn:microsoft.com/office/officeart/2005/8/layout/chevron1"/>
    <dgm:cxn modelId="{DB9CD0E1-8EEC-41F2-AAFE-F8CAC4866B50}" type="presParOf" srcId="{66759F56-3558-41A0-82A4-4A9CFE1F8DA6}" destId="{9D405681-4B36-4BFD-ACB1-7A665D00B347}" srcOrd="7" destOrd="0" presId="urn:microsoft.com/office/officeart/2005/8/layout/chevron1"/>
    <dgm:cxn modelId="{CDEE0324-7942-4B22-9E22-34AE17292269}" type="presParOf" srcId="{66759F56-3558-41A0-82A4-4A9CFE1F8DA6}" destId="{5479E314-D811-42A4-B49C-D91ED22BCCFB}" srcOrd="8" destOrd="0" presId="urn:microsoft.com/office/officeart/2005/8/layout/chevron1"/>
    <dgm:cxn modelId="{6783B9BE-6234-4EA4-8BD4-49057549F740}" type="presParOf" srcId="{66759F56-3558-41A0-82A4-4A9CFE1F8DA6}" destId="{7C9D9654-D0AF-4482-B7B3-41CC4D40AA45}" srcOrd="9" destOrd="0" presId="urn:microsoft.com/office/officeart/2005/8/layout/chevron1"/>
    <dgm:cxn modelId="{ADFB30DF-D9B3-472D-ADBB-A8824D847E95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394ABEC-33D8-412F-AC1E-81734933DDE7}" type="presOf" srcId="{3D73B869-8094-4290-AEFD-2122C8E83BF8}" destId="{942A940A-A7C0-4ECE-B5A5-30B602981E3E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D4BE0951-83D5-44D2-BCB8-45435780357C}" type="presOf" srcId="{18C31B64-D65A-4116-B871-A265973E01A4}" destId="{C1836721-1B12-4E6F-8EB3-D754887D064A}" srcOrd="0" destOrd="0" presId="urn:microsoft.com/office/officeart/2005/8/layout/chevron1"/>
    <dgm:cxn modelId="{61DA9D40-64CA-4F3C-B103-BFAEE7FD374F}" type="presOf" srcId="{B50AD26E-30CE-4E72-ADD5-139D0073E256}" destId="{66759F56-3558-41A0-82A4-4A9CFE1F8DA6}" srcOrd="0" destOrd="0" presId="urn:microsoft.com/office/officeart/2005/8/layout/chevron1"/>
    <dgm:cxn modelId="{F599F0D3-FEF5-4A38-B53A-10C07C966B7C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EEEAEA23-2D5B-4FB2-8C80-DAB679CDD91D}" type="presOf" srcId="{08192439-F713-4343-81FB-9902134E3E38}" destId="{74A56205-B59E-4842-9233-2C0BCCE63C73}" srcOrd="0" destOrd="0" presId="urn:microsoft.com/office/officeart/2005/8/layout/chevron1"/>
    <dgm:cxn modelId="{23CA64C5-7174-4F6F-AC00-912AF4B63E36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4F7993F3-9F8E-4B55-BC5B-671B4AC48FBE}" type="presOf" srcId="{C88D4E44-C7E8-4892-83D0-54C34AA86664}" destId="{C0CEBC84-4090-463B-AEB2-227E3B8FA69C}" srcOrd="0" destOrd="0" presId="urn:microsoft.com/office/officeart/2005/8/layout/chevron1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49466739-4B5A-4371-A0E9-415B2E870969}" type="presParOf" srcId="{66759F56-3558-41A0-82A4-4A9CFE1F8DA6}" destId="{C1836721-1B12-4E6F-8EB3-D754887D064A}" srcOrd="0" destOrd="0" presId="urn:microsoft.com/office/officeart/2005/8/layout/chevron1"/>
    <dgm:cxn modelId="{5B09C77D-EEF5-437A-8237-B48469865EA0}" type="presParOf" srcId="{66759F56-3558-41A0-82A4-4A9CFE1F8DA6}" destId="{36271B37-F90E-4E27-937A-5A64EA09C571}" srcOrd="1" destOrd="0" presId="urn:microsoft.com/office/officeart/2005/8/layout/chevron1"/>
    <dgm:cxn modelId="{000A17EA-F4AC-4C7D-97BB-793AFEF20ED1}" type="presParOf" srcId="{66759F56-3558-41A0-82A4-4A9CFE1F8DA6}" destId="{5833A9BA-C0EA-4073-9739-A39DE1FA5D97}" srcOrd="2" destOrd="0" presId="urn:microsoft.com/office/officeart/2005/8/layout/chevron1"/>
    <dgm:cxn modelId="{CC732268-E15E-4F37-A24A-B8B346B02A90}" type="presParOf" srcId="{66759F56-3558-41A0-82A4-4A9CFE1F8DA6}" destId="{0BDDE0B8-9B5A-4580-B80F-8B10ABB7D529}" srcOrd="3" destOrd="0" presId="urn:microsoft.com/office/officeart/2005/8/layout/chevron1"/>
    <dgm:cxn modelId="{CC9898BD-AB55-4BFD-8C73-C5D3BB074E0C}" type="presParOf" srcId="{66759F56-3558-41A0-82A4-4A9CFE1F8DA6}" destId="{C0CEBC84-4090-463B-AEB2-227E3B8FA69C}" srcOrd="4" destOrd="0" presId="urn:microsoft.com/office/officeart/2005/8/layout/chevron1"/>
    <dgm:cxn modelId="{2370AE88-08F4-4C32-940D-283D1231EABF}" type="presParOf" srcId="{66759F56-3558-41A0-82A4-4A9CFE1F8DA6}" destId="{8C6E1DC4-C1C9-4D53-A46A-7B5D6B4F1FCE}" srcOrd="5" destOrd="0" presId="urn:microsoft.com/office/officeart/2005/8/layout/chevron1"/>
    <dgm:cxn modelId="{577FA3FA-DF53-468B-A179-6594847D7023}" type="presParOf" srcId="{66759F56-3558-41A0-82A4-4A9CFE1F8DA6}" destId="{942A940A-A7C0-4ECE-B5A5-30B602981E3E}" srcOrd="6" destOrd="0" presId="urn:microsoft.com/office/officeart/2005/8/layout/chevron1"/>
    <dgm:cxn modelId="{2F27A5CC-A820-47C6-94A6-60EE78887633}" type="presParOf" srcId="{66759F56-3558-41A0-82A4-4A9CFE1F8DA6}" destId="{9D405681-4B36-4BFD-ACB1-7A665D00B347}" srcOrd="7" destOrd="0" presId="urn:microsoft.com/office/officeart/2005/8/layout/chevron1"/>
    <dgm:cxn modelId="{54655975-B6C7-4D7F-A7F0-5ED2DCB4AAA2}" type="presParOf" srcId="{66759F56-3558-41A0-82A4-4A9CFE1F8DA6}" destId="{5479E314-D811-42A4-B49C-D91ED22BCCFB}" srcOrd="8" destOrd="0" presId="urn:microsoft.com/office/officeart/2005/8/layout/chevron1"/>
    <dgm:cxn modelId="{F8F76000-8D4A-4A54-8164-3154968A05D5}" type="presParOf" srcId="{66759F56-3558-41A0-82A4-4A9CFE1F8DA6}" destId="{7C9D9654-D0AF-4482-B7B3-41CC4D40AA45}" srcOrd="9" destOrd="0" presId="urn:microsoft.com/office/officeart/2005/8/layout/chevron1"/>
    <dgm:cxn modelId="{16925624-C31F-4FD4-AF60-4A68AE58A86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A1482F56-D5C9-4ED1-A7A3-32391DDF8AFC}" type="presOf" srcId="{08192439-F713-4343-81FB-9902134E3E38}" destId="{74A56205-B59E-4842-9233-2C0BCCE63C73}" srcOrd="0" destOrd="0" presId="urn:microsoft.com/office/officeart/2005/8/layout/chevron1"/>
    <dgm:cxn modelId="{A6AAB8F7-C471-46A3-A659-86261FD93BB0}" type="presOf" srcId="{C88D4E44-C7E8-4892-83D0-54C34AA86664}" destId="{C0CEBC84-4090-463B-AEB2-227E3B8FA69C}" srcOrd="0" destOrd="0" presId="urn:microsoft.com/office/officeart/2005/8/layout/chevron1"/>
    <dgm:cxn modelId="{251547AA-E977-481A-A971-9FBFDBA44DB8}" type="presOf" srcId="{3D73B869-8094-4290-AEFD-2122C8E83BF8}" destId="{942A940A-A7C0-4ECE-B5A5-30B602981E3E}" srcOrd="0" destOrd="0" presId="urn:microsoft.com/office/officeart/2005/8/layout/chevron1"/>
    <dgm:cxn modelId="{299992D5-7970-47C1-8488-63965769D72C}" type="presOf" srcId="{32883C81-D339-43E3-A4A0-06AB0D4137D0}" destId="{5479E314-D811-42A4-B49C-D91ED22BCCFB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C5A66DBA-7733-4E04-B0AF-3009ADF8CB66}" type="presOf" srcId="{268D3415-C965-4009-B26E-0FBDDC15374A}" destId="{5833A9BA-C0EA-4073-9739-A39DE1FA5D97}" srcOrd="0" destOrd="0" presId="urn:microsoft.com/office/officeart/2005/8/layout/chevron1"/>
    <dgm:cxn modelId="{AFE71C47-B44D-4D93-AD1C-15AF3A6E9A01}" type="presOf" srcId="{B50AD26E-30CE-4E72-ADD5-139D0073E256}" destId="{66759F56-3558-41A0-82A4-4A9CFE1F8DA6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442DA725-8D65-4CEB-9730-76D331E7739B}" type="presOf" srcId="{18C31B64-D65A-4116-B871-A265973E01A4}" destId="{C1836721-1B12-4E6F-8EB3-D754887D064A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AC0F3800-D594-4AAA-97E6-5095DD49D7C8}" type="presParOf" srcId="{66759F56-3558-41A0-82A4-4A9CFE1F8DA6}" destId="{C1836721-1B12-4E6F-8EB3-D754887D064A}" srcOrd="0" destOrd="0" presId="urn:microsoft.com/office/officeart/2005/8/layout/chevron1"/>
    <dgm:cxn modelId="{3D8499CB-89A0-4AB8-8172-AE1ABC507F6F}" type="presParOf" srcId="{66759F56-3558-41A0-82A4-4A9CFE1F8DA6}" destId="{36271B37-F90E-4E27-937A-5A64EA09C571}" srcOrd="1" destOrd="0" presId="urn:microsoft.com/office/officeart/2005/8/layout/chevron1"/>
    <dgm:cxn modelId="{F31AE2C4-690D-4593-AA2F-12AB08D6D963}" type="presParOf" srcId="{66759F56-3558-41A0-82A4-4A9CFE1F8DA6}" destId="{5833A9BA-C0EA-4073-9739-A39DE1FA5D97}" srcOrd="2" destOrd="0" presId="urn:microsoft.com/office/officeart/2005/8/layout/chevron1"/>
    <dgm:cxn modelId="{EEF98F25-1261-4590-A88D-001D8BECDFFE}" type="presParOf" srcId="{66759F56-3558-41A0-82A4-4A9CFE1F8DA6}" destId="{0BDDE0B8-9B5A-4580-B80F-8B10ABB7D529}" srcOrd="3" destOrd="0" presId="urn:microsoft.com/office/officeart/2005/8/layout/chevron1"/>
    <dgm:cxn modelId="{10B803E5-F432-4220-AAB7-7F62D3C66CF8}" type="presParOf" srcId="{66759F56-3558-41A0-82A4-4A9CFE1F8DA6}" destId="{C0CEBC84-4090-463B-AEB2-227E3B8FA69C}" srcOrd="4" destOrd="0" presId="urn:microsoft.com/office/officeart/2005/8/layout/chevron1"/>
    <dgm:cxn modelId="{F9F942CD-5842-4CC5-A2A8-F3C498050968}" type="presParOf" srcId="{66759F56-3558-41A0-82A4-4A9CFE1F8DA6}" destId="{8C6E1DC4-C1C9-4D53-A46A-7B5D6B4F1FCE}" srcOrd="5" destOrd="0" presId="urn:microsoft.com/office/officeart/2005/8/layout/chevron1"/>
    <dgm:cxn modelId="{812A3AB3-1F09-4ACC-AA08-B8A16811BBE5}" type="presParOf" srcId="{66759F56-3558-41A0-82A4-4A9CFE1F8DA6}" destId="{942A940A-A7C0-4ECE-B5A5-30B602981E3E}" srcOrd="6" destOrd="0" presId="urn:microsoft.com/office/officeart/2005/8/layout/chevron1"/>
    <dgm:cxn modelId="{F54F5E77-4E66-410B-9C79-96805E7A9C24}" type="presParOf" srcId="{66759F56-3558-41A0-82A4-4A9CFE1F8DA6}" destId="{9D405681-4B36-4BFD-ACB1-7A665D00B347}" srcOrd="7" destOrd="0" presId="urn:microsoft.com/office/officeart/2005/8/layout/chevron1"/>
    <dgm:cxn modelId="{C3828663-85E8-4F95-B553-BEA57ACDF63D}" type="presParOf" srcId="{66759F56-3558-41A0-82A4-4A9CFE1F8DA6}" destId="{5479E314-D811-42A4-B49C-D91ED22BCCFB}" srcOrd="8" destOrd="0" presId="urn:microsoft.com/office/officeart/2005/8/layout/chevron1"/>
    <dgm:cxn modelId="{10A312D0-D2E1-4716-9934-8C2C7C4793C0}" type="presParOf" srcId="{66759F56-3558-41A0-82A4-4A9CFE1F8DA6}" destId="{7C9D9654-D0AF-4482-B7B3-41CC4D40AA45}" srcOrd="9" destOrd="0" presId="urn:microsoft.com/office/officeart/2005/8/layout/chevron1"/>
    <dgm:cxn modelId="{B114811F-99D0-4F58-9C08-BA9FD0FB426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0" dirty="0" smtClean="0"/>
            <a:t>Entwurf</a:t>
          </a:r>
          <a:endParaRPr lang="de-DE" b="0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 custT="1"/>
      <dgm:spPr/>
      <dgm:t>
        <a:bodyPr/>
        <a:lstStyle/>
        <a:p>
          <a:r>
            <a:rPr lang="de-DE" sz="1100" b="0" i="0" dirty="0" smtClean="0"/>
            <a:t>Architektur</a:t>
          </a:r>
          <a:endParaRPr lang="de-DE" sz="1100" b="0" i="0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b="1" dirty="0" smtClean="0"/>
            <a:t>Evaluation</a:t>
          </a:r>
          <a:endParaRPr lang="de-DE" b="1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 custScaleX="1201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 custScaleX="13087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2BB652A-5D96-4EEC-9542-D27CE8EB88E1}" type="presOf" srcId="{32883C81-D339-43E3-A4A0-06AB0D4137D0}" destId="{5479E314-D811-42A4-B49C-D91ED22BCCFB}" srcOrd="0" destOrd="0" presId="urn:microsoft.com/office/officeart/2005/8/layout/chevron1"/>
    <dgm:cxn modelId="{EFFC68C7-6892-4D24-AE5D-3CAA4B2193CA}" type="presOf" srcId="{08192439-F713-4343-81FB-9902134E3E38}" destId="{74A56205-B59E-4842-9233-2C0BCCE63C73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E0EF18B8-7F73-45A4-9842-2975C182D202}" type="presOf" srcId="{18C31B64-D65A-4116-B871-A265973E01A4}" destId="{C1836721-1B12-4E6F-8EB3-D754887D064A}" srcOrd="0" destOrd="0" presId="urn:microsoft.com/office/officeart/2005/8/layout/chevron1"/>
    <dgm:cxn modelId="{F7C52DB1-E76C-4F8E-BF44-B9CF755B09BE}" type="presOf" srcId="{3D73B869-8094-4290-AEFD-2122C8E83BF8}" destId="{942A940A-A7C0-4ECE-B5A5-30B602981E3E}" srcOrd="0" destOrd="0" presId="urn:microsoft.com/office/officeart/2005/8/layout/chevron1"/>
    <dgm:cxn modelId="{21BF8809-9301-4BE5-8216-57468EE8FBCE}" type="presOf" srcId="{268D3415-C965-4009-B26E-0FBDDC15374A}" destId="{5833A9BA-C0EA-4073-9739-A39DE1FA5D97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25DC8FDA-88FD-488C-A040-382EFD11B405}" type="presOf" srcId="{B50AD26E-30CE-4E72-ADD5-139D0073E256}" destId="{66759F56-3558-41A0-82A4-4A9CFE1F8DA6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60902996-31E2-48E0-B451-9E7F77512AFA}" type="presOf" srcId="{C88D4E44-C7E8-4892-83D0-54C34AA86664}" destId="{C0CEBC84-4090-463B-AEB2-227E3B8FA69C}" srcOrd="0" destOrd="0" presId="urn:microsoft.com/office/officeart/2005/8/layout/chevron1"/>
    <dgm:cxn modelId="{05653C7B-A103-4850-80F9-7C9D92545E39}" type="presParOf" srcId="{66759F56-3558-41A0-82A4-4A9CFE1F8DA6}" destId="{C1836721-1B12-4E6F-8EB3-D754887D064A}" srcOrd="0" destOrd="0" presId="urn:microsoft.com/office/officeart/2005/8/layout/chevron1"/>
    <dgm:cxn modelId="{847B0B2B-70C8-4157-A07E-92308392AA71}" type="presParOf" srcId="{66759F56-3558-41A0-82A4-4A9CFE1F8DA6}" destId="{36271B37-F90E-4E27-937A-5A64EA09C571}" srcOrd="1" destOrd="0" presId="urn:microsoft.com/office/officeart/2005/8/layout/chevron1"/>
    <dgm:cxn modelId="{B81CF598-5DF6-4DA4-B7C0-001F7D36E6AE}" type="presParOf" srcId="{66759F56-3558-41A0-82A4-4A9CFE1F8DA6}" destId="{5833A9BA-C0EA-4073-9739-A39DE1FA5D97}" srcOrd="2" destOrd="0" presId="urn:microsoft.com/office/officeart/2005/8/layout/chevron1"/>
    <dgm:cxn modelId="{6ADA31BE-B393-457E-B252-C2BA1E5E0A7A}" type="presParOf" srcId="{66759F56-3558-41A0-82A4-4A9CFE1F8DA6}" destId="{0BDDE0B8-9B5A-4580-B80F-8B10ABB7D529}" srcOrd="3" destOrd="0" presId="urn:microsoft.com/office/officeart/2005/8/layout/chevron1"/>
    <dgm:cxn modelId="{065E966F-1E4F-4E97-85A5-17E2EB14C11E}" type="presParOf" srcId="{66759F56-3558-41A0-82A4-4A9CFE1F8DA6}" destId="{C0CEBC84-4090-463B-AEB2-227E3B8FA69C}" srcOrd="4" destOrd="0" presId="urn:microsoft.com/office/officeart/2005/8/layout/chevron1"/>
    <dgm:cxn modelId="{BEBE4681-53CF-41C8-855F-A285248EEAB3}" type="presParOf" srcId="{66759F56-3558-41A0-82A4-4A9CFE1F8DA6}" destId="{8C6E1DC4-C1C9-4D53-A46A-7B5D6B4F1FCE}" srcOrd="5" destOrd="0" presId="urn:microsoft.com/office/officeart/2005/8/layout/chevron1"/>
    <dgm:cxn modelId="{44303BB3-55FF-4B9C-A309-A81433778DFE}" type="presParOf" srcId="{66759F56-3558-41A0-82A4-4A9CFE1F8DA6}" destId="{942A940A-A7C0-4ECE-B5A5-30B602981E3E}" srcOrd="6" destOrd="0" presId="urn:microsoft.com/office/officeart/2005/8/layout/chevron1"/>
    <dgm:cxn modelId="{981090FC-AC32-4562-8ED3-22BD22809E5F}" type="presParOf" srcId="{66759F56-3558-41A0-82A4-4A9CFE1F8DA6}" destId="{9D405681-4B36-4BFD-ACB1-7A665D00B347}" srcOrd="7" destOrd="0" presId="urn:microsoft.com/office/officeart/2005/8/layout/chevron1"/>
    <dgm:cxn modelId="{2718A6A9-9430-4036-B7EE-8EDD005F2FA4}" type="presParOf" srcId="{66759F56-3558-41A0-82A4-4A9CFE1F8DA6}" destId="{5479E314-D811-42A4-B49C-D91ED22BCCFB}" srcOrd="8" destOrd="0" presId="urn:microsoft.com/office/officeart/2005/8/layout/chevron1"/>
    <dgm:cxn modelId="{DAEDF208-214B-4E8F-B00B-CE8763E95112}" type="presParOf" srcId="{66759F56-3558-41A0-82A4-4A9CFE1F8DA6}" destId="{7C9D9654-D0AF-4482-B7B3-41CC4D40AA45}" srcOrd="9" destOrd="0" presId="urn:microsoft.com/office/officeart/2005/8/layout/chevron1"/>
    <dgm:cxn modelId="{B052097E-A9EB-41FE-905C-178BD8A8022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E066129F-ABC6-48CB-9B6E-A0964E863EBC}" type="presOf" srcId="{32883C81-D339-43E3-A4A0-06AB0D4137D0}" destId="{5479E314-D811-42A4-B49C-D91ED22BCCFB}" srcOrd="0" destOrd="0" presId="urn:microsoft.com/office/officeart/2005/8/layout/chevron1"/>
    <dgm:cxn modelId="{9B81EA06-BE05-4B7A-8E2F-2A0DF77351F6}" type="presOf" srcId="{268D3415-C965-4009-B26E-0FBDDC15374A}" destId="{5833A9BA-C0EA-4073-9739-A39DE1FA5D97}" srcOrd="0" destOrd="0" presId="urn:microsoft.com/office/officeart/2005/8/layout/chevron1"/>
    <dgm:cxn modelId="{F14C6AB5-9FC3-45FB-AF20-DC59A55394D7}" type="presOf" srcId="{C88D4E44-C7E8-4892-83D0-54C34AA86664}" destId="{C0CEBC84-4090-463B-AEB2-227E3B8FA69C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15DEE854-4DCF-4EE6-AAEC-E14AAA6AD003}" type="presOf" srcId="{B50AD26E-30CE-4E72-ADD5-139D0073E256}" destId="{66759F56-3558-41A0-82A4-4A9CFE1F8DA6}" srcOrd="0" destOrd="0" presId="urn:microsoft.com/office/officeart/2005/8/layout/chevron1"/>
    <dgm:cxn modelId="{B27643F3-48BD-4CD9-A99D-F23469F7F2FD}" type="presOf" srcId="{08192439-F713-4343-81FB-9902134E3E38}" destId="{74A56205-B59E-4842-9233-2C0BCCE63C73}" srcOrd="0" destOrd="0" presId="urn:microsoft.com/office/officeart/2005/8/layout/chevron1"/>
    <dgm:cxn modelId="{853EF9DD-A2D0-482A-882F-E3608AAACBB0}" type="presOf" srcId="{18C31B64-D65A-4116-B871-A265973E01A4}" destId="{C1836721-1B12-4E6F-8EB3-D754887D064A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153362EC-9518-4F2D-A56A-748A659436B7}" type="presOf" srcId="{3D73B869-8094-4290-AEFD-2122C8E83BF8}" destId="{942A940A-A7C0-4ECE-B5A5-30B602981E3E}" srcOrd="0" destOrd="0" presId="urn:microsoft.com/office/officeart/2005/8/layout/chevron1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3F1CB8BC-48A8-4556-B4C4-C6FAC7595539}" type="presParOf" srcId="{66759F56-3558-41A0-82A4-4A9CFE1F8DA6}" destId="{C1836721-1B12-4E6F-8EB3-D754887D064A}" srcOrd="0" destOrd="0" presId="urn:microsoft.com/office/officeart/2005/8/layout/chevron1"/>
    <dgm:cxn modelId="{E8516C6D-E8F9-4130-A5BD-308D938B6E24}" type="presParOf" srcId="{66759F56-3558-41A0-82A4-4A9CFE1F8DA6}" destId="{36271B37-F90E-4E27-937A-5A64EA09C571}" srcOrd="1" destOrd="0" presId="urn:microsoft.com/office/officeart/2005/8/layout/chevron1"/>
    <dgm:cxn modelId="{F2372D6E-8EFD-44A6-90D2-2392B591674D}" type="presParOf" srcId="{66759F56-3558-41A0-82A4-4A9CFE1F8DA6}" destId="{5833A9BA-C0EA-4073-9739-A39DE1FA5D97}" srcOrd="2" destOrd="0" presId="urn:microsoft.com/office/officeart/2005/8/layout/chevron1"/>
    <dgm:cxn modelId="{73FB6F55-1E6C-451C-B47F-3B1F6418C6C0}" type="presParOf" srcId="{66759F56-3558-41A0-82A4-4A9CFE1F8DA6}" destId="{0BDDE0B8-9B5A-4580-B80F-8B10ABB7D529}" srcOrd="3" destOrd="0" presId="urn:microsoft.com/office/officeart/2005/8/layout/chevron1"/>
    <dgm:cxn modelId="{0C4F97B6-A984-4246-9C00-37B2452C97F4}" type="presParOf" srcId="{66759F56-3558-41A0-82A4-4A9CFE1F8DA6}" destId="{C0CEBC84-4090-463B-AEB2-227E3B8FA69C}" srcOrd="4" destOrd="0" presId="urn:microsoft.com/office/officeart/2005/8/layout/chevron1"/>
    <dgm:cxn modelId="{A976ABE5-282E-41F2-8D15-00EF495560ED}" type="presParOf" srcId="{66759F56-3558-41A0-82A4-4A9CFE1F8DA6}" destId="{8C6E1DC4-C1C9-4D53-A46A-7B5D6B4F1FCE}" srcOrd="5" destOrd="0" presId="urn:microsoft.com/office/officeart/2005/8/layout/chevron1"/>
    <dgm:cxn modelId="{D0E1FF8E-4E83-466E-A397-40A53CBD8AF1}" type="presParOf" srcId="{66759F56-3558-41A0-82A4-4A9CFE1F8DA6}" destId="{942A940A-A7C0-4ECE-B5A5-30B602981E3E}" srcOrd="6" destOrd="0" presId="urn:microsoft.com/office/officeart/2005/8/layout/chevron1"/>
    <dgm:cxn modelId="{3449B146-7CA3-4ADE-8982-5A1A400367F7}" type="presParOf" srcId="{66759F56-3558-41A0-82A4-4A9CFE1F8DA6}" destId="{9D405681-4B36-4BFD-ACB1-7A665D00B347}" srcOrd="7" destOrd="0" presId="urn:microsoft.com/office/officeart/2005/8/layout/chevron1"/>
    <dgm:cxn modelId="{68765AF7-2256-4596-88A5-06E20E99F5AE}" type="presParOf" srcId="{66759F56-3558-41A0-82A4-4A9CFE1F8DA6}" destId="{5479E314-D811-42A4-B49C-D91ED22BCCFB}" srcOrd="8" destOrd="0" presId="urn:microsoft.com/office/officeart/2005/8/layout/chevron1"/>
    <dgm:cxn modelId="{77C7435B-DFDE-4E40-A1FB-89E0331FD764}" type="presParOf" srcId="{66759F56-3558-41A0-82A4-4A9CFE1F8DA6}" destId="{7C9D9654-D0AF-4482-B7B3-41CC4D40AA45}" srcOrd="9" destOrd="0" presId="urn:microsoft.com/office/officeart/2005/8/layout/chevron1"/>
    <dgm:cxn modelId="{8912D700-A4DA-40A4-98CB-FC6EAF377039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1" dirty="0" smtClean="0"/>
            <a:t>Idee</a:t>
          </a:r>
          <a:endParaRPr lang="de-DE" b="1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86C544F7-04DA-4F98-80E6-4CC187CE7359}" type="presOf" srcId="{08192439-F713-4343-81FB-9902134E3E38}" destId="{74A56205-B59E-4842-9233-2C0BCCE63C73}" srcOrd="0" destOrd="0" presId="urn:microsoft.com/office/officeart/2005/8/layout/chevron1"/>
    <dgm:cxn modelId="{A099C863-3D8D-4C76-8573-2BCFFA34E05B}" type="presOf" srcId="{B50AD26E-30CE-4E72-ADD5-139D0073E256}" destId="{66759F56-3558-41A0-82A4-4A9CFE1F8DA6}" srcOrd="0" destOrd="0" presId="urn:microsoft.com/office/officeart/2005/8/layout/chevron1"/>
    <dgm:cxn modelId="{7E5A81BE-8309-40F1-8474-1CAE15C30C47}" type="presOf" srcId="{3D73B869-8094-4290-AEFD-2122C8E83BF8}" destId="{942A940A-A7C0-4ECE-B5A5-30B602981E3E}" srcOrd="0" destOrd="0" presId="urn:microsoft.com/office/officeart/2005/8/layout/chevron1"/>
    <dgm:cxn modelId="{21ECE590-B8C6-4129-BD26-2B671832C0D1}" type="presOf" srcId="{C88D4E44-C7E8-4892-83D0-54C34AA86664}" destId="{C0CEBC84-4090-463B-AEB2-227E3B8FA69C}" srcOrd="0" destOrd="0" presId="urn:microsoft.com/office/officeart/2005/8/layout/chevron1"/>
    <dgm:cxn modelId="{363FE4C4-F223-47C8-9D92-DC8D03CC117A}" type="presOf" srcId="{18C31B64-D65A-4116-B871-A265973E01A4}" destId="{C1836721-1B12-4E6F-8EB3-D754887D064A}" srcOrd="0" destOrd="0" presId="urn:microsoft.com/office/officeart/2005/8/layout/chevron1"/>
    <dgm:cxn modelId="{60B55768-DBA0-43C8-AAEF-82DD57D90DED}" type="presOf" srcId="{268D3415-C965-4009-B26E-0FBDDC15374A}" destId="{5833A9BA-C0EA-4073-9739-A39DE1FA5D97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B9ABED88-8ED7-4A1A-83F3-CA9509C034AE}" type="presOf" srcId="{32883C81-D339-43E3-A4A0-06AB0D4137D0}" destId="{5479E314-D811-42A4-B49C-D91ED22BCCFB}" srcOrd="0" destOrd="0" presId="urn:microsoft.com/office/officeart/2005/8/layout/chevron1"/>
    <dgm:cxn modelId="{B4B71CF7-EFB9-4EDB-B464-5B9E4808FB79}" type="presParOf" srcId="{66759F56-3558-41A0-82A4-4A9CFE1F8DA6}" destId="{C1836721-1B12-4E6F-8EB3-D754887D064A}" srcOrd="0" destOrd="0" presId="urn:microsoft.com/office/officeart/2005/8/layout/chevron1"/>
    <dgm:cxn modelId="{C82ED796-9DB6-4DC5-B380-241C5EF7EBD1}" type="presParOf" srcId="{66759F56-3558-41A0-82A4-4A9CFE1F8DA6}" destId="{36271B37-F90E-4E27-937A-5A64EA09C571}" srcOrd="1" destOrd="0" presId="urn:microsoft.com/office/officeart/2005/8/layout/chevron1"/>
    <dgm:cxn modelId="{8C05D5CA-B37B-44DD-B29B-8EAD2A02C15B}" type="presParOf" srcId="{66759F56-3558-41A0-82A4-4A9CFE1F8DA6}" destId="{5833A9BA-C0EA-4073-9739-A39DE1FA5D97}" srcOrd="2" destOrd="0" presId="urn:microsoft.com/office/officeart/2005/8/layout/chevron1"/>
    <dgm:cxn modelId="{61A494B5-708A-4140-8D31-D11532033206}" type="presParOf" srcId="{66759F56-3558-41A0-82A4-4A9CFE1F8DA6}" destId="{0BDDE0B8-9B5A-4580-B80F-8B10ABB7D529}" srcOrd="3" destOrd="0" presId="urn:microsoft.com/office/officeart/2005/8/layout/chevron1"/>
    <dgm:cxn modelId="{EC9A3292-9D22-4E20-9EFD-9BE560BA5F3A}" type="presParOf" srcId="{66759F56-3558-41A0-82A4-4A9CFE1F8DA6}" destId="{C0CEBC84-4090-463B-AEB2-227E3B8FA69C}" srcOrd="4" destOrd="0" presId="urn:microsoft.com/office/officeart/2005/8/layout/chevron1"/>
    <dgm:cxn modelId="{70025953-F61C-4061-8F50-1E39C1A91A29}" type="presParOf" srcId="{66759F56-3558-41A0-82A4-4A9CFE1F8DA6}" destId="{8C6E1DC4-C1C9-4D53-A46A-7B5D6B4F1FCE}" srcOrd="5" destOrd="0" presId="urn:microsoft.com/office/officeart/2005/8/layout/chevron1"/>
    <dgm:cxn modelId="{FEC191F8-C477-432C-86BC-CED15FB228A9}" type="presParOf" srcId="{66759F56-3558-41A0-82A4-4A9CFE1F8DA6}" destId="{942A940A-A7C0-4ECE-B5A5-30B602981E3E}" srcOrd="6" destOrd="0" presId="urn:microsoft.com/office/officeart/2005/8/layout/chevron1"/>
    <dgm:cxn modelId="{6A68ECB3-CA27-4FCC-B85A-7D5C56A11F88}" type="presParOf" srcId="{66759F56-3558-41A0-82A4-4A9CFE1F8DA6}" destId="{9D405681-4B36-4BFD-ACB1-7A665D00B347}" srcOrd="7" destOrd="0" presId="urn:microsoft.com/office/officeart/2005/8/layout/chevron1"/>
    <dgm:cxn modelId="{3B2C0B0B-9A6E-49EA-9BE5-E22BD3B3021E}" type="presParOf" srcId="{66759F56-3558-41A0-82A4-4A9CFE1F8DA6}" destId="{5479E314-D811-42A4-B49C-D91ED22BCCFB}" srcOrd="8" destOrd="0" presId="urn:microsoft.com/office/officeart/2005/8/layout/chevron1"/>
    <dgm:cxn modelId="{20D54793-5D1C-4669-BFBA-465B0AB6FE0E}" type="presParOf" srcId="{66759F56-3558-41A0-82A4-4A9CFE1F8DA6}" destId="{7C9D9654-D0AF-4482-B7B3-41CC4D40AA45}" srcOrd="9" destOrd="0" presId="urn:microsoft.com/office/officeart/2005/8/layout/chevron1"/>
    <dgm:cxn modelId="{7A9E354F-04A5-41C7-A713-E98AA5806902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0A50297-D5CF-4F51-8CC9-BC4408D84A72}" type="presOf" srcId="{08192439-F713-4343-81FB-9902134E3E38}" destId="{74A56205-B59E-4842-9233-2C0BCCE63C73}" srcOrd="0" destOrd="0" presId="urn:microsoft.com/office/officeart/2005/8/layout/chevron1"/>
    <dgm:cxn modelId="{0DB9D200-BF81-4854-B23B-DFDEB687EE82}" type="presOf" srcId="{18C31B64-D65A-4116-B871-A265973E01A4}" destId="{C1836721-1B12-4E6F-8EB3-D754887D064A}" srcOrd="0" destOrd="0" presId="urn:microsoft.com/office/officeart/2005/8/layout/chevron1"/>
    <dgm:cxn modelId="{C14252BB-E3B5-4FA9-A883-554B08CF4E49}" type="presOf" srcId="{3D73B869-8094-4290-AEFD-2122C8E83BF8}" destId="{942A940A-A7C0-4ECE-B5A5-30B602981E3E}" srcOrd="0" destOrd="0" presId="urn:microsoft.com/office/officeart/2005/8/layout/chevron1"/>
    <dgm:cxn modelId="{970927F0-EDD7-45AF-9377-5819239003EC}" type="presOf" srcId="{C88D4E44-C7E8-4892-83D0-54C34AA86664}" destId="{C0CEBC84-4090-463B-AEB2-227E3B8FA69C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10838CBA-84C9-4CEF-9A33-EE08E4CE006E}" type="presOf" srcId="{B50AD26E-30CE-4E72-ADD5-139D0073E256}" destId="{66759F56-3558-41A0-82A4-4A9CFE1F8DA6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4B9F5579-9BA9-4AE4-9487-9E240F3703A3}" type="presOf" srcId="{32883C81-D339-43E3-A4A0-06AB0D4137D0}" destId="{5479E314-D811-42A4-B49C-D91ED22BCCFB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3ECA8B11-7215-41F1-8FFC-057802D34F1B}" type="presOf" srcId="{268D3415-C965-4009-B26E-0FBDDC15374A}" destId="{5833A9BA-C0EA-4073-9739-A39DE1FA5D97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02B58DF5-5D20-4081-A093-628FC6228AF3}" type="presParOf" srcId="{66759F56-3558-41A0-82A4-4A9CFE1F8DA6}" destId="{C1836721-1B12-4E6F-8EB3-D754887D064A}" srcOrd="0" destOrd="0" presId="urn:microsoft.com/office/officeart/2005/8/layout/chevron1"/>
    <dgm:cxn modelId="{94C1834A-32CC-4E10-9662-287CB33AC326}" type="presParOf" srcId="{66759F56-3558-41A0-82A4-4A9CFE1F8DA6}" destId="{36271B37-F90E-4E27-937A-5A64EA09C571}" srcOrd="1" destOrd="0" presId="urn:microsoft.com/office/officeart/2005/8/layout/chevron1"/>
    <dgm:cxn modelId="{84217B40-35C9-43B2-8724-4432CC846216}" type="presParOf" srcId="{66759F56-3558-41A0-82A4-4A9CFE1F8DA6}" destId="{5833A9BA-C0EA-4073-9739-A39DE1FA5D97}" srcOrd="2" destOrd="0" presId="urn:microsoft.com/office/officeart/2005/8/layout/chevron1"/>
    <dgm:cxn modelId="{034AE498-8D6F-4501-8DF7-287749E0FE33}" type="presParOf" srcId="{66759F56-3558-41A0-82A4-4A9CFE1F8DA6}" destId="{0BDDE0B8-9B5A-4580-B80F-8B10ABB7D529}" srcOrd="3" destOrd="0" presId="urn:microsoft.com/office/officeart/2005/8/layout/chevron1"/>
    <dgm:cxn modelId="{80905015-F760-420A-9A88-2E9B29F42D46}" type="presParOf" srcId="{66759F56-3558-41A0-82A4-4A9CFE1F8DA6}" destId="{C0CEBC84-4090-463B-AEB2-227E3B8FA69C}" srcOrd="4" destOrd="0" presId="urn:microsoft.com/office/officeart/2005/8/layout/chevron1"/>
    <dgm:cxn modelId="{0A2E5BE3-B41A-44B9-A74E-A9A72737177C}" type="presParOf" srcId="{66759F56-3558-41A0-82A4-4A9CFE1F8DA6}" destId="{8C6E1DC4-C1C9-4D53-A46A-7B5D6B4F1FCE}" srcOrd="5" destOrd="0" presId="urn:microsoft.com/office/officeart/2005/8/layout/chevron1"/>
    <dgm:cxn modelId="{8EA76B42-F41F-48C6-AFA2-224BFA4FBD7F}" type="presParOf" srcId="{66759F56-3558-41A0-82A4-4A9CFE1F8DA6}" destId="{942A940A-A7C0-4ECE-B5A5-30B602981E3E}" srcOrd="6" destOrd="0" presId="urn:microsoft.com/office/officeart/2005/8/layout/chevron1"/>
    <dgm:cxn modelId="{D9F5B82B-8490-4E4F-8DAF-1A6B33B63624}" type="presParOf" srcId="{66759F56-3558-41A0-82A4-4A9CFE1F8DA6}" destId="{9D405681-4B36-4BFD-ACB1-7A665D00B347}" srcOrd="7" destOrd="0" presId="urn:microsoft.com/office/officeart/2005/8/layout/chevron1"/>
    <dgm:cxn modelId="{F68413E4-EF03-40F1-B2B7-E53563ABEDF4}" type="presParOf" srcId="{66759F56-3558-41A0-82A4-4A9CFE1F8DA6}" destId="{5479E314-D811-42A4-B49C-D91ED22BCCFB}" srcOrd="8" destOrd="0" presId="urn:microsoft.com/office/officeart/2005/8/layout/chevron1"/>
    <dgm:cxn modelId="{A6F5AC49-C994-48F8-9FF0-2E3E280B63C1}" type="presParOf" srcId="{66759F56-3558-41A0-82A4-4A9CFE1F8DA6}" destId="{7C9D9654-D0AF-4482-B7B3-41CC4D40AA45}" srcOrd="9" destOrd="0" presId="urn:microsoft.com/office/officeart/2005/8/layout/chevron1"/>
    <dgm:cxn modelId="{C31E5AF1-1AED-4208-BAB2-74969CD4A7F1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BF080E2C-288A-407E-873B-AAAD284F13C2}" type="presOf" srcId="{32883C81-D339-43E3-A4A0-06AB0D4137D0}" destId="{5479E314-D811-42A4-B49C-D91ED22BCCFB}" srcOrd="0" destOrd="0" presId="urn:microsoft.com/office/officeart/2005/8/layout/chevron1"/>
    <dgm:cxn modelId="{48A13AE7-A804-4D62-8D92-7385EE060B47}" type="presOf" srcId="{3D73B869-8094-4290-AEFD-2122C8E83BF8}" destId="{942A940A-A7C0-4ECE-B5A5-30B602981E3E}" srcOrd="0" destOrd="0" presId="urn:microsoft.com/office/officeart/2005/8/layout/chevron1"/>
    <dgm:cxn modelId="{2FD190F1-434F-4605-B38F-6DEE90BCB87D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4BCFA109-F00B-42CD-8390-7F15AE2941A0}" type="presOf" srcId="{B50AD26E-30CE-4E72-ADD5-139D0073E256}" destId="{66759F56-3558-41A0-82A4-4A9CFE1F8DA6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B8C77607-0306-4693-A588-0F4CA2CB2E2B}" type="presOf" srcId="{08192439-F713-4343-81FB-9902134E3E38}" destId="{74A56205-B59E-4842-9233-2C0BCCE63C73}" srcOrd="0" destOrd="0" presId="urn:microsoft.com/office/officeart/2005/8/layout/chevron1"/>
    <dgm:cxn modelId="{928AB18C-E784-4ADE-9BE4-BE6A616B3594}" type="presOf" srcId="{C88D4E44-C7E8-4892-83D0-54C34AA86664}" destId="{C0CEBC84-4090-463B-AEB2-227E3B8FA69C}" srcOrd="0" destOrd="0" presId="urn:microsoft.com/office/officeart/2005/8/layout/chevron1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969693FC-D2D0-41F0-A132-4B6DB3FFF72A}" type="presOf" srcId="{268D3415-C965-4009-B26E-0FBDDC15374A}" destId="{5833A9BA-C0EA-4073-9739-A39DE1FA5D97}" srcOrd="0" destOrd="0" presId="urn:microsoft.com/office/officeart/2005/8/layout/chevron1"/>
    <dgm:cxn modelId="{EE9B9AD9-6F0A-493F-B65D-1A18CC411AA0}" type="presParOf" srcId="{66759F56-3558-41A0-82A4-4A9CFE1F8DA6}" destId="{C1836721-1B12-4E6F-8EB3-D754887D064A}" srcOrd="0" destOrd="0" presId="urn:microsoft.com/office/officeart/2005/8/layout/chevron1"/>
    <dgm:cxn modelId="{543526A9-5839-4A99-BE3A-B14D75294C81}" type="presParOf" srcId="{66759F56-3558-41A0-82A4-4A9CFE1F8DA6}" destId="{36271B37-F90E-4E27-937A-5A64EA09C571}" srcOrd="1" destOrd="0" presId="urn:microsoft.com/office/officeart/2005/8/layout/chevron1"/>
    <dgm:cxn modelId="{D224EF82-556F-4A38-9872-1153EDDE3416}" type="presParOf" srcId="{66759F56-3558-41A0-82A4-4A9CFE1F8DA6}" destId="{5833A9BA-C0EA-4073-9739-A39DE1FA5D97}" srcOrd="2" destOrd="0" presId="urn:microsoft.com/office/officeart/2005/8/layout/chevron1"/>
    <dgm:cxn modelId="{2FA82FE3-ED45-4EF6-A85A-13E179E2C131}" type="presParOf" srcId="{66759F56-3558-41A0-82A4-4A9CFE1F8DA6}" destId="{0BDDE0B8-9B5A-4580-B80F-8B10ABB7D529}" srcOrd="3" destOrd="0" presId="urn:microsoft.com/office/officeart/2005/8/layout/chevron1"/>
    <dgm:cxn modelId="{2E627502-EE10-45F1-83C5-6C866A79C812}" type="presParOf" srcId="{66759F56-3558-41A0-82A4-4A9CFE1F8DA6}" destId="{C0CEBC84-4090-463B-AEB2-227E3B8FA69C}" srcOrd="4" destOrd="0" presId="urn:microsoft.com/office/officeart/2005/8/layout/chevron1"/>
    <dgm:cxn modelId="{EA8B333B-8CE9-45E5-B45A-D39132194081}" type="presParOf" srcId="{66759F56-3558-41A0-82A4-4A9CFE1F8DA6}" destId="{8C6E1DC4-C1C9-4D53-A46A-7B5D6B4F1FCE}" srcOrd="5" destOrd="0" presId="urn:microsoft.com/office/officeart/2005/8/layout/chevron1"/>
    <dgm:cxn modelId="{CA7A2A2B-9220-460B-897D-525C177490AD}" type="presParOf" srcId="{66759F56-3558-41A0-82A4-4A9CFE1F8DA6}" destId="{942A940A-A7C0-4ECE-B5A5-30B602981E3E}" srcOrd="6" destOrd="0" presId="urn:microsoft.com/office/officeart/2005/8/layout/chevron1"/>
    <dgm:cxn modelId="{740054A2-4362-4873-9D6C-F1AE363D27EC}" type="presParOf" srcId="{66759F56-3558-41A0-82A4-4A9CFE1F8DA6}" destId="{9D405681-4B36-4BFD-ACB1-7A665D00B347}" srcOrd="7" destOrd="0" presId="urn:microsoft.com/office/officeart/2005/8/layout/chevron1"/>
    <dgm:cxn modelId="{CDDF7DD2-E90C-4004-BF05-36A9D7F0B6CE}" type="presParOf" srcId="{66759F56-3558-41A0-82A4-4A9CFE1F8DA6}" destId="{5479E314-D811-42A4-B49C-D91ED22BCCFB}" srcOrd="8" destOrd="0" presId="urn:microsoft.com/office/officeart/2005/8/layout/chevron1"/>
    <dgm:cxn modelId="{27B42CE2-32A3-43FD-B2A7-6B1266FD8F16}" type="presParOf" srcId="{66759F56-3558-41A0-82A4-4A9CFE1F8DA6}" destId="{7C9D9654-D0AF-4482-B7B3-41CC4D40AA45}" srcOrd="9" destOrd="0" presId="urn:microsoft.com/office/officeart/2005/8/layout/chevron1"/>
    <dgm:cxn modelId="{20A60330-81FB-4C8B-B767-051AC0F87768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F87FF98-DE67-47CF-B5FA-DAAF3D3E3C02}" type="presOf" srcId="{08192439-F713-4343-81FB-9902134E3E38}" destId="{74A56205-B59E-4842-9233-2C0BCCE63C73}" srcOrd="0" destOrd="0" presId="urn:microsoft.com/office/officeart/2005/8/layout/chevron1"/>
    <dgm:cxn modelId="{8A841C42-1DBB-4894-BDBB-0FA11C17422B}" type="presOf" srcId="{268D3415-C965-4009-B26E-0FBDDC15374A}" destId="{5833A9BA-C0EA-4073-9739-A39DE1FA5D97}" srcOrd="0" destOrd="0" presId="urn:microsoft.com/office/officeart/2005/8/layout/chevron1"/>
    <dgm:cxn modelId="{D9F7E431-F1B9-4C7B-A7DA-FD32AF842385}" type="presOf" srcId="{32883C81-D339-43E3-A4A0-06AB0D4137D0}" destId="{5479E314-D811-42A4-B49C-D91ED22BCCFB}" srcOrd="0" destOrd="0" presId="urn:microsoft.com/office/officeart/2005/8/layout/chevron1"/>
    <dgm:cxn modelId="{363D6CCE-5910-45AE-9370-4AD67777E001}" type="presOf" srcId="{18C31B64-D65A-4116-B871-A265973E01A4}" destId="{C1836721-1B12-4E6F-8EB3-D754887D064A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DFDBA26F-2185-4B6D-A299-35A55DEAC5EC}" type="presOf" srcId="{C88D4E44-C7E8-4892-83D0-54C34AA86664}" destId="{C0CEBC84-4090-463B-AEB2-227E3B8FA69C}" srcOrd="0" destOrd="0" presId="urn:microsoft.com/office/officeart/2005/8/layout/chevron1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A169705C-2CA9-42E5-B5BD-387F1350B376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44378AC5-ED69-42DC-A8BE-F9A58FED34D4}" type="presOf" srcId="{3D73B869-8094-4290-AEFD-2122C8E83BF8}" destId="{942A940A-A7C0-4ECE-B5A5-30B602981E3E}" srcOrd="0" destOrd="0" presId="urn:microsoft.com/office/officeart/2005/8/layout/chevron1"/>
    <dgm:cxn modelId="{54410D41-74A4-442F-9E8A-A7C74D06EBAE}" type="presParOf" srcId="{66759F56-3558-41A0-82A4-4A9CFE1F8DA6}" destId="{C1836721-1B12-4E6F-8EB3-D754887D064A}" srcOrd="0" destOrd="0" presId="urn:microsoft.com/office/officeart/2005/8/layout/chevron1"/>
    <dgm:cxn modelId="{298E458F-772B-4A48-AE66-CBB06AAFD01C}" type="presParOf" srcId="{66759F56-3558-41A0-82A4-4A9CFE1F8DA6}" destId="{36271B37-F90E-4E27-937A-5A64EA09C571}" srcOrd="1" destOrd="0" presId="urn:microsoft.com/office/officeart/2005/8/layout/chevron1"/>
    <dgm:cxn modelId="{92A08E2B-BFC6-4D61-950A-B501912D9F84}" type="presParOf" srcId="{66759F56-3558-41A0-82A4-4A9CFE1F8DA6}" destId="{5833A9BA-C0EA-4073-9739-A39DE1FA5D97}" srcOrd="2" destOrd="0" presId="urn:microsoft.com/office/officeart/2005/8/layout/chevron1"/>
    <dgm:cxn modelId="{6B931C17-898D-421E-B66B-8977E8594469}" type="presParOf" srcId="{66759F56-3558-41A0-82A4-4A9CFE1F8DA6}" destId="{0BDDE0B8-9B5A-4580-B80F-8B10ABB7D529}" srcOrd="3" destOrd="0" presId="urn:microsoft.com/office/officeart/2005/8/layout/chevron1"/>
    <dgm:cxn modelId="{CA26EBE3-F420-4A80-B9AE-A0A9664122B8}" type="presParOf" srcId="{66759F56-3558-41A0-82A4-4A9CFE1F8DA6}" destId="{C0CEBC84-4090-463B-AEB2-227E3B8FA69C}" srcOrd="4" destOrd="0" presId="urn:microsoft.com/office/officeart/2005/8/layout/chevron1"/>
    <dgm:cxn modelId="{4CB235A5-048A-4D70-AF59-A6F6191F968F}" type="presParOf" srcId="{66759F56-3558-41A0-82A4-4A9CFE1F8DA6}" destId="{8C6E1DC4-C1C9-4D53-A46A-7B5D6B4F1FCE}" srcOrd="5" destOrd="0" presId="urn:microsoft.com/office/officeart/2005/8/layout/chevron1"/>
    <dgm:cxn modelId="{CBCD7ED3-9697-4853-86C2-32BEB1349926}" type="presParOf" srcId="{66759F56-3558-41A0-82A4-4A9CFE1F8DA6}" destId="{942A940A-A7C0-4ECE-B5A5-30B602981E3E}" srcOrd="6" destOrd="0" presId="urn:microsoft.com/office/officeart/2005/8/layout/chevron1"/>
    <dgm:cxn modelId="{056B3C65-DC99-4550-9182-AAFB35EDB99C}" type="presParOf" srcId="{66759F56-3558-41A0-82A4-4A9CFE1F8DA6}" destId="{9D405681-4B36-4BFD-ACB1-7A665D00B347}" srcOrd="7" destOrd="0" presId="urn:microsoft.com/office/officeart/2005/8/layout/chevron1"/>
    <dgm:cxn modelId="{97E2D7DB-110C-4EF0-9FB4-A8E19E5AE555}" type="presParOf" srcId="{66759F56-3558-41A0-82A4-4A9CFE1F8DA6}" destId="{5479E314-D811-42A4-B49C-D91ED22BCCFB}" srcOrd="8" destOrd="0" presId="urn:microsoft.com/office/officeart/2005/8/layout/chevron1"/>
    <dgm:cxn modelId="{79CA9B17-D32C-4053-A4CB-16D2288335EE}" type="presParOf" srcId="{66759F56-3558-41A0-82A4-4A9CFE1F8DA6}" destId="{7C9D9654-D0AF-4482-B7B3-41CC4D40AA45}" srcOrd="9" destOrd="0" presId="urn:microsoft.com/office/officeart/2005/8/layout/chevron1"/>
    <dgm:cxn modelId="{BFF49A5B-CF5E-4D26-A364-A78199192BEC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1" dirty="0" smtClean="0"/>
            <a:t>Plattform</a:t>
          </a:r>
          <a:endParaRPr lang="de-DE" b="1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C24EA469-6EB1-41B4-B9B8-9F1F674CBEF6}" type="presOf" srcId="{18C31B64-D65A-4116-B871-A265973E01A4}" destId="{C1836721-1B12-4E6F-8EB3-D754887D064A}" srcOrd="0" destOrd="0" presId="urn:microsoft.com/office/officeart/2005/8/layout/chevron1"/>
    <dgm:cxn modelId="{4072F95F-A525-4A30-B993-CA0A319E7357}" type="presOf" srcId="{3D73B869-8094-4290-AEFD-2122C8E83BF8}" destId="{942A940A-A7C0-4ECE-B5A5-30B602981E3E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FCD875E9-C0FA-4CC8-A877-8D97FEFCDEB4}" type="presOf" srcId="{32883C81-D339-43E3-A4A0-06AB0D4137D0}" destId="{5479E314-D811-42A4-B49C-D91ED22BCCFB}" srcOrd="0" destOrd="0" presId="urn:microsoft.com/office/officeart/2005/8/layout/chevron1"/>
    <dgm:cxn modelId="{389C7D6B-C89E-46A9-8E8A-9C13829A2A93}" type="presOf" srcId="{08192439-F713-4343-81FB-9902134E3E38}" destId="{74A56205-B59E-4842-9233-2C0BCCE63C73}" srcOrd="0" destOrd="0" presId="urn:microsoft.com/office/officeart/2005/8/layout/chevron1"/>
    <dgm:cxn modelId="{835DD278-C2CB-4966-84DD-78A01F708F38}" type="presOf" srcId="{C88D4E44-C7E8-4892-83D0-54C34AA86664}" destId="{C0CEBC84-4090-463B-AEB2-227E3B8FA69C}" srcOrd="0" destOrd="0" presId="urn:microsoft.com/office/officeart/2005/8/layout/chevron1"/>
    <dgm:cxn modelId="{70092196-5E30-4C5D-AADB-2AACF2D21E7A}" type="presOf" srcId="{B50AD26E-30CE-4E72-ADD5-139D0073E256}" destId="{66759F56-3558-41A0-82A4-4A9CFE1F8DA6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819847E0-05FB-4EEA-B349-DEBDC7E07F84}" type="presOf" srcId="{268D3415-C965-4009-B26E-0FBDDC15374A}" destId="{5833A9BA-C0EA-4073-9739-A39DE1FA5D97}" srcOrd="0" destOrd="0" presId="urn:microsoft.com/office/officeart/2005/8/layout/chevron1"/>
    <dgm:cxn modelId="{CFF47946-9AD1-4DB3-8C3B-979A71A6603E}" type="presParOf" srcId="{66759F56-3558-41A0-82A4-4A9CFE1F8DA6}" destId="{C1836721-1B12-4E6F-8EB3-D754887D064A}" srcOrd="0" destOrd="0" presId="urn:microsoft.com/office/officeart/2005/8/layout/chevron1"/>
    <dgm:cxn modelId="{B6B5A80D-720F-4B27-81E2-0FEC62911F36}" type="presParOf" srcId="{66759F56-3558-41A0-82A4-4A9CFE1F8DA6}" destId="{36271B37-F90E-4E27-937A-5A64EA09C571}" srcOrd="1" destOrd="0" presId="urn:microsoft.com/office/officeart/2005/8/layout/chevron1"/>
    <dgm:cxn modelId="{5BF78161-8657-455D-9405-75C5A0D4CBA8}" type="presParOf" srcId="{66759F56-3558-41A0-82A4-4A9CFE1F8DA6}" destId="{5833A9BA-C0EA-4073-9739-A39DE1FA5D97}" srcOrd="2" destOrd="0" presId="urn:microsoft.com/office/officeart/2005/8/layout/chevron1"/>
    <dgm:cxn modelId="{632EF5B9-B180-4E33-9A02-46E5A8E59C65}" type="presParOf" srcId="{66759F56-3558-41A0-82A4-4A9CFE1F8DA6}" destId="{0BDDE0B8-9B5A-4580-B80F-8B10ABB7D529}" srcOrd="3" destOrd="0" presId="urn:microsoft.com/office/officeart/2005/8/layout/chevron1"/>
    <dgm:cxn modelId="{32B45B34-9D1D-4092-9163-D3ECE5FD8BC6}" type="presParOf" srcId="{66759F56-3558-41A0-82A4-4A9CFE1F8DA6}" destId="{C0CEBC84-4090-463B-AEB2-227E3B8FA69C}" srcOrd="4" destOrd="0" presId="urn:microsoft.com/office/officeart/2005/8/layout/chevron1"/>
    <dgm:cxn modelId="{695A4E57-CEF5-4C89-81E0-0B2BA0413780}" type="presParOf" srcId="{66759F56-3558-41A0-82A4-4A9CFE1F8DA6}" destId="{8C6E1DC4-C1C9-4D53-A46A-7B5D6B4F1FCE}" srcOrd="5" destOrd="0" presId="urn:microsoft.com/office/officeart/2005/8/layout/chevron1"/>
    <dgm:cxn modelId="{2166B843-157C-4A98-9C3F-3215C15F0BDC}" type="presParOf" srcId="{66759F56-3558-41A0-82A4-4A9CFE1F8DA6}" destId="{942A940A-A7C0-4ECE-B5A5-30B602981E3E}" srcOrd="6" destOrd="0" presId="urn:microsoft.com/office/officeart/2005/8/layout/chevron1"/>
    <dgm:cxn modelId="{DE62321C-76AD-48A8-B35D-5EE3BC22392F}" type="presParOf" srcId="{66759F56-3558-41A0-82A4-4A9CFE1F8DA6}" destId="{9D405681-4B36-4BFD-ACB1-7A665D00B347}" srcOrd="7" destOrd="0" presId="urn:microsoft.com/office/officeart/2005/8/layout/chevron1"/>
    <dgm:cxn modelId="{99852E1E-5586-41EA-98A3-B80202C87D27}" type="presParOf" srcId="{66759F56-3558-41A0-82A4-4A9CFE1F8DA6}" destId="{5479E314-D811-42A4-B49C-D91ED22BCCFB}" srcOrd="8" destOrd="0" presId="urn:microsoft.com/office/officeart/2005/8/layout/chevron1"/>
    <dgm:cxn modelId="{980182BF-C6B6-4AFE-A066-39FB28E2F4B7}" type="presParOf" srcId="{66759F56-3558-41A0-82A4-4A9CFE1F8DA6}" destId="{7C9D9654-D0AF-4482-B7B3-41CC4D40AA45}" srcOrd="9" destOrd="0" presId="urn:microsoft.com/office/officeart/2005/8/layout/chevron1"/>
    <dgm:cxn modelId="{D5EC20D3-206A-4E96-B390-8F764CAD59CD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0AD26E-30CE-4E72-ADD5-139D0073E256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18C31B64-D65A-4116-B871-A265973E01A4}">
      <dgm:prSet phldrT="[Text]"/>
      <dgm:spPr/>
      <dgm:t>
        <a:bodyPr/>
        <a:lstStyle/>
        <a:p>
          <a:r>
            <a:rPr lang="de-DE" b="0" dirty="0" smtClean="0"/>
            <a:t>Idee</a:t>
          </a:r>
          <a:endParaRPr lang="de-DE" b="0" dirty="0"/>
        </a:p>
      </dgm:t>
    </dgm:pt>
    <dgm:pt modelId="{7BB41F61-8D18-47A8-B7EC-3C4B28EEEDF1}" type="parTrans" cxnId="{23CE87A9-4298-41DC-AF9A-A563C02350E9}">
      <dgm:prSet/>
      <dgm:spPr/>
      <dgm:t>
        <a:bodyPr/>
        <a:lstStyle/>
        <a:p>
          <a:endParaRPr lang="de-DE"/>
        </a:p>
      </dgm:t>
    </dgm:pt>
    <dgm:pt modelId="{BDB1F820-55AD-41B1-9C80-DCF41C34D2A1}" type="sibTrans" cxnId="{23CE87A9-4298-41DC-AF9A-A563C02350E9}">
      <dgm:prSet/>
      <dgm:spPr/>
      <dgm:t>
        <a:bodyPr/>
        <a:lstStyle/>
        <a:p>
          <a:endParaRPr lang="de-DE"/>
        </a:p>
      </dgm:t>
    </dgm:pt>
    <dgm:pt modelId="{268D3415-C965-4009-B26E-0FBDDC15374A}">
      <dgm:prSet phldrT="[Text]"/>
      <dgm:spPr/>
      <dgm:t>
        <a:bodyPr/>
        <a:lstStyle/>
        <a:p>
          <a:r>
            <a:rPr lang="de-DE" b="0" dirty="0" smtClean="0"/>
            <a:t>Plattform</a:t>
          </a:r>
          <a:endParaRPr lang="de-DE" b="0" dirty="0"/>
        </a:p>
      </dgm:t>
    </dgm:pt>
    <dgm:pt modelId="{AD4C0DA9-5449-4BD5-9C25-C1C6ABC40A8E}" type="parTrans" cxnId="{229FB0E1-6ABA-49E8-B58A-6A1D61A2E57D}">
      <dgm:prSet/>
      <dgm:spPr/>
      <dgm:t>
        <a:bodyPr/>
        <a:lstStyle/>
        <a:p>
          <a:endParaRPr lang="de-DE"/>
        </a:p>
      </dgm:t>
    </dgm:pt>
    <dgm:pt modelId="{B1235418-015A-42A5-8032-F51AFA3F67C5}" type="sibTrans" cxnId="{229FB0E1-6ABA-49E8-B58A-6A1D61A2E57D}">
      <dgm:prSet/>
      <dgm:spPr/>
      <dgm:t>
        <a:bodyPr/>
        <a:lstStyle/>
        <a:p>
          <a:endParaRPr lang="de-DE"/>
        </a:p>
      </dgm:t>
    </dgm:pt>
    <dgm:pt modelId="{C88D4E44-C7E8-4892-83D0-54C34AA86664}">
      <dgm:prSet phldrT="[Text]"/>
      <dgm:spPr/>
      <dgm:t>
        <a:bodyPr/>
        <a:lstStyle/>
        <a:p>
          <a:r>
            <a:rPr lang="de-DE" b="1" dirty="0" smtClean="0"/>
            <a:t>Entwurf</a:t>
          </a:r>
          <a:endParaRPr lang="de-DE" b="1" dirty="0"/>
        </a:p>
      </dgm:t>
    </dgm:pt>
    <dgm:pt modelId="{F6BF9089-6FBE-4BBF-98E1-39B96367EFEC}" type="parTrans" cxnId="{E2F482E1-5134-410F-9C98-0DDE4356CA06}">
      <dgm:prSet/>
      <dgm:spPr/>
      <dgm:t>
        <a:bodyPr/>
        <a:lstStyle/>
        <a:p>
          <a:endParaRPr lang="de-DE"/>
        </a:p>
      </dgm:t>
    </dgm:pt>
    <dgm:pt modelId="{E7ADAF77-C015-4CAA-89AA-17FDD93B11FB}" type="sibTrans" cxnId="{E2F482E1-5134-410F-9C98-0DDE4356CA06}">
      <dgm:prSet/>
      <dgm:spPr/>
      <dgm:t>
        <a:bodyPr/>
        <a:lstStyle/>
        <a:p>
          <a:endParaRPr lang="de-DE"/>
        </a:p>
      </dgm:t>
    </dgm:pt>
    <dgm:pt modelId="{3D73B869-8094-4290-AEFD-2122C8E83BF8}">
      <dgm:prSet phldrT="[Text]"/>
      <dgm:spPr/>
      <dgm:t>
        <a:bodyPr/>
        <a:lstStyle/>
        <a:p>
          <a:r>
            <a:rPr lang="de-DE" dirty="0" smtClean="0"/>
            <a:t>Demo</a:t>
          </a:r>
          <a:endParaRPr lang="de-DE" dirty="0"/>
        </a:p>
      </dgm:t>
    </dgm:pt>
    <dgm:pt modelId="{3780CF80-5ADF-4D60-8123-A1C1F84DEE15}" type="parTrans" cxnId="{FF7BDDC1-1B87-4663-B3E8-74FF1220E5D4}">
      <dgm:prSet/>
      <dgm:spPr/>
      <dgm:t>
        <a:bodyPr/>
        <a:lstStyle/>
        <a:p>
          <a:endParaRPr lang="de-DE"/>
        </a:p>
      </dgm:t>
    </dgm:pt>
    <dgm:pt modelId="{AE603B57-D721-4DFA-84C7-305ABCD63386}" type="sibTrans" cxnId="{FF7BDDC1-1B87-4663-B3E8-74FF1220E5D4}">
      <dgm:prSet/>
      <dgm:spPr/>
      <dgm:t>
        <a:bodyPr/>
        <a:lstStyle/>
        <a:p>
          <a:endParaRPr lang="de-DE"/>
        </a:p>
      </dgm:t>
    </dgm:pt>
    <dgm:pt modelId="{32883C81-D339-43E3-A4A0-06AB0D4137D0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D7622A5A-B545-4307-A64C-295CAE2790B4}" type="parTrans" cxnId="{93727E40-E82D-4C05-9719-460EA1B6C351}">
      <dgm:prSet/>
      <dgm:spPr/>
      <dgm:t>
        <a:bodyPr/>
        <a:lstStyle/>
        <a:p>
          <a:endParaRPr lang="de-DE"/>
        </a:p>
      </dgm:t>
    </dgm:pt>
    <dgm:pt modelId="{24EC1B3C-C4C9-4CC4-8248-47F0C1F036FA}" type="sibTrans" cxnId="{93727E40-E82D-4C05-9719-460EA1B6C351}">
      <dgm:prSet/>
      <dgm:spPr/>
      <dgm:t>
        <a:bodyPr/>
        <a:lstStyle/>
        <a:p>
          <a:endParaRPr lang="de-DE"/>
        </a:p>
      </dgm:t>
    </dgm:pt>
    <dgm:pt modelId="{08192439-F713-4343-81FB-9902134E3E38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3CF3ABA2-EC16-468E-9984-EFBDB5EA96FF}" type="parTrans" cxnId="{5D31FCBF-BD41-4421-AC22-A3156B57B1E4}">
      <dgm:prSet/>
      <dgm:spPr/>
      <dgm:t>
        <a:bodyPr/>
        <a:lstStyle/>
        <a:p>
          <a:endParaRPr lang="de-DE"/>
        </a:p>
      </dgm:t>
    </dgm:pt>
    <dgm:pt modelId="{A1B259BD-CC76-4DEC-9CE1-07312B852499}" type="sibTrans" cxnId="{5D31FCBF-BD41-4421-AC22-A3156B57B1E4}">
      <dgm:prSet/>
      <dgm:spPr/>
      <dgm:t>
        <a:bodyPr/>
        <a:lstStyle/>
        <a:p>
          <a:endParaRPr lang="de-DE"/>
        </a:p>
      </dgm:t>
    </dgm:pt>
    <dgm:pt modelId="{66759F56-3558-41A0-82A4-4A9CFE1F8DA6}" type="pres">
      <dgm:prSet presAssocID="{B50AD26E-30CE-4E72-ADD5-139D0073E256}" presName="Name0" presStyleCnt="0">
        <dgm:presLayoutVars>
          <dgm:dir/>
          <dgm:animLvl val="lvl"/>
          <dgm:resizeHandles val="exact"/>
        </dgm:presLayoutVars>
      </dgm:prSet>
      <dgm:spPr/>
    </dgm:pt>
    <dgm:pt modelId="{C1836721-1B12-4E6F-8EB3-D754887D064A}" type="pres">
      <dgm:prSet presAssocID="{18C31B64-D65A-4116-B871-A265973E01A4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36271B37-F90E-4E27-937A-5A64EA09C571}" type="pres">
      <dgm:prSet presAssocID="{BDB1F820-55AD-41B1-9C80-DCF41C34D2A1}" presName="parTxOnlySpace" presStyleCnt="0"/>
      <dgm:spPr/>
    </dgm:pt>
    <dgm:pt modelId="{5833A9BA-C0EA-4073-9739-A39DE1FA5D97}" type="pres">
      <dgm:prSet presAssocID="{268D3415-C965-4009-B26E-0FBDDC15374A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0BDDE0B8-9B5A-4580-B80F-8B10ABB7D529}" type="pres">
      <dgm:prSet presAssocID="{B1235418-015A-42A5-8032-F51AFA3F67C5}" presName="parTxOnlySpace" presStyleCnt="0"/>
      <dgm:spPr/>
    </dgm:pt>
    <dgm:pt modelId="{C0CEBC84-4090-463B-AEB2-227E3B8FA69C}" type="pres">
      <dgm:prSet presAssocID="{C88D4E44-C7E8-4892-83D0-54C34AA86664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8C6E1DC4-C1C9-4D53-A46A-7B5D6B4F1FCE}" type="pres">
      <dgm:prSet presAssocID="{E7ADAF77-C015-4CAA-89AA-17FDD93B11FB}" presName="parTxOnlySpace" presStyleCnt="0"/>
      <dgm:spPr/>
    </dgm:pt>
    <dgm:pt modelId="{942A940A-A7C0-4ECE-B5A5-30B602981E3E}" type="pres">
      <dgm:prSet presAssocID="{3D73B869-8094-4290-AEFD-2122C8E83BF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D405681-4B36-4BFD-ACB1-7A665D00B347}" type="pres">
      <dgm:prSet presAssocID="{AE603B57-D721-4DFA-84C7-305ABCD63386}" presName="parTxOnlySpace" presStyleCnt="0"/>
      <dgm:spPr/>
    </dgm:pt>
    <dgm:pt modelId="{5479E314-D811-42A4-B49C-D91ED22BCCFB}" type="pres">
      <dgm:prSet presAssocID="{32883C81-D339-43E3-A4A0-06AB0D4137D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C9D9654-D0AF-4482-B7B3-41CC4D40AA45}" type="pres">
      <dgm:prSet presAssocID="{24EC1B3C-C4C9-4CC4-8248-47F0C1F036FA}" presName="parTxOnlySpace" presStyleCnt="0"/>
      <dgm:spPr/>
    </dgm:pt>
    <dgm:pt modelId="{74A56205-B59E-4842-9233-2C0BCCE63C73}" type="pres">
      <dgm:prSet presAssocID="{08192439-F713-4343-81FB-9902134E3E38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1FD934B6-88A6-4F33-9C19-CCD831D8DAE7}" type="presOf" srcId="{32883C81-D339-43E3-A4A0-06AB0D4137D0}" destId="{5479E314-D811-42A4-B49C-D91ED22BCCFB}" srcOrd="0" destOrd="0" presId="urn:microsoft.com/office/officeart/2005/8/layout/chevron1"/>
    <dgm:cxn modelId="{D970A4A3-3342-4E0E-8A46-13C62CF40751}" type="presOf" srcId="{18C31B64-D65A-4116-B871-A265973E01A4}" destId="{C1836721-1B12-4E6F-8EB3-D754887D064A}" srcOrd="0" destOrd="0" presId="urn:microsoft.com/office/officeart/2005/8/layout/chevron1"/>
    <dgm:cxn modelId="{2CD7F5DD-257A-4DF2-9EB7-F09F7987503F}" type="presOf" srcId="{08192439-F713-4343-81FB-9902134E3E38}" destId="{74A56205-B59E-4842-9233-2C0BCCE63C73}" srcOrd="0" destOrd="0" presId="urn:microsoft.com/office/officeart/2005/8/layout/chevron1"/>
    <dgm:cxn modelId="{93727E40-E82D-4C05-9719-460EA1B6C351}" srcId="{B50AD26E-30CE-4E72-ADD5-139D0073E256}" destId="{32883C81-D339-43E3-A4A0-06AB0D4137D0}" srcOrd="4" destOrd="0" parTransId="{D7622A5A-B545-4307-A64C-295CAE2790B4}" sibTransId="{24EC1B3C-C4C9-4CC4-8248-47F0C1F036FA}"/>
    <dgm:cxn modelId="{E2F482E1-5134-410F-9C98-0DDE4356CA06}" srcId="{B50AD26E-30CE-4E72-ADD5-139D0073E256}" destId="{C88D4E44-C7E8-4892-83D0-54C34AA86664}" srcOrd="2" destOrd="0" parTransId="{F6BF9089-6FBE-4BBF-98E1-39B96367EFEC}" sibTransId="{E7ADAF77-C015-4CAA-89AA-17FDD93B11FB}"/>
    <dgm:cxn modelId="{5D31FCBF-BD41-4421-AC22-A3156B57B1E4}" srcId="{B50AD26E-30CE-4E72-ADD5-139D0073E256}" destId="{08192439-F713-4343-81FB-9902134E3E38}" srcOrd="5" destOrd="0" parTransId="{3CF3ABA2-EC16-468E-9984-EFBDB5EA96FF}" sibTransId="{A1B259BD-CC76-4DEC-9CE1-07312B852499}"/>
    <dgm:cxn modelId="{23CE87A9-4298-41DC-AF9A-A563C02350E9}" srcId="{B50AD26E-30CE-4E72-ADD5-139D0073E256}" destId="{18C31B64-D65A-4116-B871-A265973E01A4}" srcOrd="0" destOrd="0" parTransId="{7BB41F61-8D18-47A8-B7EC-3C4B28EEEDF1}" sibTransId="{BDB1F820-55AD-41B1-9C80-DCF41C34D2A1}"/>
    <dgm:cxn modelId="{FF7BDDC1-1B87-4663-B3E8-74FF1220E5D4}" srcId="{B50AD26E-30CE-4E72-ADD5-139D0073E256}" destId="{3D73B869-8094-4290-AEFD-2122C8E83BF8}" srcOrd="3" destOrd="0" parTransId="{3780CF80-5ADF-4D60-8123-A1C1F84DEE15}" sibTransId="{AE603B57-D721-4DFA-84C7-305ABCD63386}"/>
    <dgm:cxn modelId="{59D4F08B-CA72-45BD-853C-70658A893B00}" type="presOf" srcId="{3D73B869-8094-4290-AEFD-2122C8E83BF8}" destId="{942A940A-A7C0-4ECE-B5A5-30B602981E3E}" srcOrd="0" destOrd="0" presId="urn:microsoft.com/office/officeart/2005/8/layout/chevron1"/>
    <dgm:cxn modelId="{60DF1F6F-2499-4DA6-8BB3-0E345924891A}" type="presOf" srcId="{268D3415-C965-4009-B26E-0FBDDC15374A}" destId="{5833A9BA-C0EA-4073-9739-A39DE1FA5D97}" srcOrd="0" destOrd="0" presId="urn:microsoft.com/office/officeart/2005/8/layout/chevron1"/>
    <dgm:cxn modelId="{5DB82E99-D5C2-4606-A4A2-F08902D42626}" type="presOf" srcId="{C88D4E44-C7E8-4892-83D0-54C34AA86664}" destId="{C0CEBC84-4090-463B-AEB2-227E3B8FA69C}" srcOrd="0" destOrd="0" presId="urn:microsoft.com/office/officeart/2005/8/layout/chevron1"/>
    <dgm:cxn modelId="{229FB0E1-6ABA-49E8-B58A-6A1D61A2E57D}" srcId="{B50AD26E-30CE-4E72-ADD5-139D0073E256}" destId="{268D3415-C965-4009-B26E-0FBDDC15374A}" srcOrd="1" destOrd="0" parTransId="{AD4C0DA9-5449-4BD5-9C25-C1C6ABC40A8E}" sibTransId="{B1235418-015A-42A5-8032-F51AFA3F67C5}"/>
    <dgm:cxn modelId="{0648851E-0B9D-4BA2-A639-576C294897E6}" type="presOf" srcId="{B50AD26E-30CE-4E72-ADD5-139D0073E256}" destId="{66759F56-3558-41A0-82A4-4A9CFE1F8DA6}" srcOrd="0" destOrd="0" presId="urn:microsoft.com/office/officeart/2005/8/layout/chevron1"/>
    <dgm:cxn modelId="{3E3BA117-8944-4DB2-894E-1D13A9A6B540}" type="presParOf" srcId="{66759F56-3558-41A0-82A4-4A9CFE1F8DA6}" destId="{C1836721-1B12-4E6F-8EB3-D754887D064A}" srcOrd="0" destOrd="0" presId="urn:microsoft.com/office/officeart/2005/8/layout/chevron1"/>
    <dgm:cxn modelId="{DB8A2F20-F775-48F1-99B5-E5D5D3476F34}" type="presParOf" srcId="{66759F56-3558-41A0-82A4-4A9CFE1F8DA6}" destId="{36271B37-F90E-4E27-937A-5A64EA09C571}" srcOrd="1" destOrd="0" presId="urn:microsoft.com/office/officeart/2005/8/layout/chevron1"/>
    <dgm:cxn modelId="{46B8203D-BAD0-4A29-81EE-FE40CCD0C78E}" type="presParOf" srcId="{66759F56-3558-41A0-82A4-4A9CFE1F8DA6}" destId="{5833A9BA-C0EA-4073-9739-A39DE1FA5D97}" srcOrd="2" destOrd="0" presId="urn:microsoft.com/office/officeart/2005/8/layout/chevron1"/>
    <dgm:cxn modelId="{E389E316-E5C7-4890-9753-9A9134EAD7F5}" type="presParOf" srcId="{66759F56-3558-41A0-82A4-4A9CFE1F8DA6}" destId="{0BDDE0B8-9B5A-4580-B80F-8B10ABB7D529}" srcOrd="3" destOrd="0" presId="urn:microsoft.com/office/officeart/2005/8/layout/chevron1"/>
    <dgm:cxn modelId="{13E95D35-4744-467D-A114-C2CD910E5984}" type="presParOf" srcId="{66759F56-3558-41A0-82A4-4A9CFE1F8DA6}" destId="{C0CEBC84-4090-463B-AEB2-227E3B8FA69C}" srcOrd="4" destOrd="0" presId="urn:microsoft.com/office/officeart/2005/8/layout/chevron1"/>
    <dgm:cxn modelId="{994466A6-9DCE-42FE-817D-189897F98320}" type="presParOf" srcId="{66759F56-3558-41A0-82A4-4A9CFE1F8DA6}" destId="{8C6E1DC4-C1C9-4D53-A46A-7B5D6B4F1FCE}" srcOrd="5" destOrd="0" presId="urn:microsoft.com/office/officeart/2005/8/layout/chevron1"/>
    <dgm:cxn modelId="{7A127116-F6FA-44DC-92D9-5D85F6C774BA}" type="presParOf" srcId="{66759F56-3558-41A0-82A4-4A9CFE1F8DA6}" destId="{942A940A-A7C0-4ECE-B5A5-30B602981E3E}" srcOrd="6" destOrd="0" presId="urn:microsoft.com/office/officeart/2005/8/layout/chevron1"/>
    <dgm:cxn modelId="{DB72F5F4-C7B8-451A-ADD9-6B15321F6951}" type="presParOf" srcId="{66759F56-3558-41A0-82A4-4A9CFE1F8DA6}" destId="{9D405681-4B36-4BFD-ACB1-7A665D00B347}" srcOrd="7" destOrd="0" presId="urn:microsoft.com/office/officeart/2005/8/layout/chevron1"/>
    <dgm:cxn modelId="{A4A22576-E8B0-46B2-9EBC-3AA43A2A376B}" type="presParOf" srcId="{66759F56-3558-41A0-82A4-4A9CFE1F8DA6}" destId="{5479E314-D811-42A4-B49C-D91ED22BCCFB}" srcOrd="8" destOrd="0" presId="urn:microsoft.com/office/officeart/2005/8/layout/chevron1"/>
    <dgm:cxn modelId="{9407E75F-58F4-4F44-B6D3-2E20457EE6A6}" type="presParOf" srcId="{66759F56-3558-41A0-82A4-4A9CFE1F8DA6}" destId="{7C9D9654-D0AF-4482-B7B3-41CC4D40AA45}" srcOrd="9" destOrd="0" presId="urn:microsoft.com/office/officeart/2005/8/layout/chevron1"/>
    <dgm:cxn modelId="{FB28B65C-BD49-462D-A76E-BE10BE78CBE4}" type="presParOf" srcId="{66759F56-3558-41A0-82A4-4A9CFE1F8DA6}" destId="{74A56205-B59E-4842-9233-2C0BCCE63C73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Demo</a:t>
          </a:r>
          <a:endParaRPr lang="de-DE" sz="1200" b="1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193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1937" y="0"/>
        <a:ext cx="1068585" cy="303808"/>
      </dsp:txXfrm>
    </dsp:sp>
    <dsp:sp modelId="{5833A9BA-C0EA-4073-9739-A39DE1FA5D97}">
      <dsp:nvSpPr>
        <dsp:cNvPr id="0" name=""/>
        <dsp:cNvSpPr/>
      </dsp:nvSpPr>
      <dsp:spPr>
        <a:xfrm>
          <a:off x="963664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63664" y="0"/>
        <a:ext cx="1068585" cy="303808"/>
      </dsp:txXfrm>
    </dsp:sp>
    <dsp:sp modelId="{C0CEBC84-4090-463B-AEB2-227E3B8FA69C}">
      <dsp:nvSpPr>
        <dsp:cNvPr id="0" name=""/>
        <dsp:cNvSpPr/>
      </dsp:nvSpPr>
      <dsp:spPr>
        <a:xfrm>
          <a:off x="1925391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25391" y="0"/>
        <a:ext cx="1068585" cy="303808"/>
      </dsp:txXfrm>
    </dsp:sp>
    <dsp:sp modelId="{942A940A-A7C0-4ECE-B5A5-30B602981E3E}">
      <dsp:nvSpPr>
        <dsp:cNvPr id="0" name=""/>
        <dsp:cNvSpPr/>
      </dsp:nvSpPr>
      <dsp:spPr>
        <a:xfrm>
          <a:off x="2887119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887119" y="0"/>
        <a:ext cx="1068585" cy="303808"/>
      </dsp:txXfrm>
    </dsp:sp>
    <dsp:sp modelId="{5479E314-D811-42A4-B49C-D91ED22BCCFB}">
      <dsp:nvSpPr>
        <dsp:cNvPr id="0" name=""/>
        <dsp:cNvSpPr/>
      </dsp:nvSpPr>
      <dsp:spPr>
        <a:xfrm>
          <a:off x="3848846" y="0"/>
          <a:ext cx="128348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i="0" kern="1200" dirty="0" smtClean="0"/>
            <a:t>Architektur</a:t>
          </a:r>
          <a:endParaRPr lang="de-DE" sz="1100" b="1" i="0" kern="1200" dirty="0"/>
        </a:p>
      </dsp:txBody>
      <dsp:txXfrm>
        <a:off x="3848846" y="0"/>
        <a:ext cx="1283489" cy="303808"/>
      </dsp:txXfrm>
    </dsp:sp>
    <dsp:sp modelId="{74A56205-B59E-4842-9233-2C0BCCE63C73}">
      <dsp:nvSpPr>
        <dsp:cNvPr id="0" name=""/>
        <dsp:cNvSpPr/>
      </dsp:nvSpPr>
      <dsp:spPr>
        <a:xfrm>
          <a:off x="502547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5025477" y="0"/>
        <a:ext cx="1068585" cy="303808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193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1937" y="0"/>
        <a:ext cx="1068585" cy="303808"/>
      </dsp:txXfrm>
    </dsp:sp>
    <dsp:sp modelId="{5833A9BA-C0EA-4073-9739-A39DE1FA5D97}">
      <dsp:nvSpPr>
        <dsp:cNvPr id="0" name=""/>
        <dsp:cNvSpPr/>
      </dsp:nvSpPr>
      <dsp:spPr>
        <a:xfrm>
          <a:off x="963664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63664" y="0"/>
        <a:ext cx="1068585" cy="303808"/>
      </dsp:txXfrm>
    </dsp:sp>
    <dsp:sp modelId="{C0CEBC84-4090-463B-AEB2-227E3B8FA69C}">
      <dsp:nvSpPr>
        <dsp:cNvPr id="0" name=""/>
        <dsp:cNvSpPr/>
      </dsp:nvSpPr>
      <dsp:spPr>
        <a:xfrm>
          <a:off x="1925391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925391" y="0"/>
        <a:ext cx="1068585" cy="303808"/>
      </dsp:txXfrm>
    </dsp:sp>
    <dsp:sp modelId="{942A940A-A7C0-4ECE-B5A5-30B602981E3E}">
      <dsp:nvSpPr>
        <dsp:cNvPr id="0" name=""/>
        <dsp:cNvSpPr/>
      </dsp:nvSpPr>
      <dsp:spPr>
        <a:xfrm>
          <a:off x="2887119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887119" y="0"/>
        <a:ext cx="1068585" cy="303808"/>
      </dsp:txXfrm>
    </dsp:sp>
    <dsp:sp modelId="{5479E314-D811-42A4-B49C-D91ED22BCCFB}">
      <dsp:nvSpPr>
        <dsp:cNvPr id="0" name=""/>
        <dsp:cNvSpPr/>
      </dsp:nvSpPr>
      <dsp:spPr>
        <a:xfrm>
          <a:off x="3848846" y="0"/>
          <a:ext cx="128348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1" i="0" kern="1200" dirty="0" smtClean="0"/>
            <a:t>Architektur</a:t>
          </a:r>
          <a:endParaRPr lang="de-DE" sz="1100" b="1" i="0" kern="1200" dirty="0"/>
        </a:p>
      </dsp:txBody>
      <dsp:txXfrm>
        <a:off x="3848846" y="0"/>
        <a:ext cx="1283489" cy="303808"/>
      </dsp:txXfrm>
    </dsp:sp>
    <dsp:sp modelId="{74A56205-B59E-4842-9233-2C0BCCE63C73}">
      <dsp:nvSpPr>
        <dsp:cNvPr id="0" name=""/>
        <dsp:cNvSpPr/>
      </dsp:nvSpPr>
      <dsp:spPr>
        <a:xfrm>
          <a:off x="5025477" y="0"/>
          <a:ext cx="1068585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5025477" y="0"/>
        <a:ext cx="1068585" cy="303808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1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2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2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439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439" y="0"/>
        <a:ext cx="1013519" cy="303808"/>
      </dsp:txXfrm>
    </dsp:sp>
    <dsp:sp modelId="{5833A9BA-C0EA-4073-9739-A39DE1FA5D97}">
      <dsp:nvSpPr>
        <dsp:cNvPr id="0" name=""/>
        <dsp:cNvSpPr/>
      </dsp:nvSpPr>
      <dsp:spPr>
        <a:xfrm>
          <a:off x="914607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14607" y="0"/>
        <a:ext cx="1013519" cy="303808"/>
      </dsp:txXfrm>
    </dsp:sp>
    <dsp:sp modelId="{C0CEBC84-4090-463B-AEB2-227E3B8FA69C}">
      <dsp:nvSpPr>
        <dsp:cNvPr id="0" name=""/>
        <dsp:cNvSpPr/>
      </dsp:nvSpPr>
      <dsp:spPr>
        <a:xfrm>
          <a:off x="1826774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Entwurf</a:t>
          </a:r>
          <a:endParaRPr lang="de-DE" sz="1200" b="0" kern="1200" dirty="0"/>
        </a:p>
      </dsp:txBody>
      <dsp:txXfrm>
        <a:off x="1826774" y="0"/>
        <a:ext cx="1013519" cy="303808"/>
      </dsp:txXfrm>
    </dsp:sp>
    <dsp:sp modelId="{942A940A-A7C0-4ECE-B5A5-30B602981E3E}">
      <dsp:nvSpPr>
        <dsp:cNvPr id="0" name=""/>
        <dsp:cNvSpPr/>
      </dsp:nvSpPr>
      <dsp:spPr>
        <a:xfrm>
          <a:off x="2738942" y="0"/>
          <a:ext cx="1013519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738942" y="0"/>
        <a:ext cx="1013519" cy="303808"/>
      </dsp:txXfrm>
    </dsp:sp>
    <dsp:sp modelId="{5479E314-D811-42A4-B49C-D91ED22BCCFB}">
      <dsp:nvSpPr>
        <dsp:cNvPr id="0" name=""/>
        <dsp:cNvSpPr/>
      </dsp:nvSpPr>
      <dsp:spPr>
        <a:xfrm>
          <a:off x="3651109" y="0"/>
          <a:ext cx="1217348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100" b="0" i="0" kern="1200" dirty="0" smtClean="0"/>
            <a:t>Architektur</a:t>
          </a:r>
          <a:endParaRPr lang="de-DE" sz="1100" b="0" i="0" kern="1200" dirty="0"/>
        </a:p>
      </dsp:txBody>
      <dsp:txXfrm>
        <a:off x="3651109" y="0"/>
        <a:ext cx="1217348" cy="303808"/>
      </dsp:txXfrm>
    </dsp:sp>
    <dsp:sp modelId="{74A56205-B59E-4842-9233-2C0BCCE63C73}">
      <dsp:nvSpPr>
        <dsp:cNvPr id="0" name=""/>
        <dsp:cNvSpPr/>
      </dsp:nvSpPr>
      <dsp:spPr>
        <a:xfrm>
          <a:off x="4767106" y="0"/>
          <a:ext cx="1326453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Evaluation</a:t>
          </a:r>
          <a:endParaRPr lang="de-DE" sz="1200" b="1" kern="1200" dirty="0"/>
        </a:p>
      </dsp:txBody>
      <dsp:txXfrm>
        <a:off x="4767106" y="0"/>
        <a:ext cx="1326453" cy="30380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Idee</a:t>
          </a:r>
          <a:endParaRPr lang="de-DE" sz="1200" b="1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Plattform</a:t>
          </a:r>
          <a:endParaRPr lang="de-DE" sz="120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Plattform</a:t>
          </a:r>
          <a:endParaRPr lang="de-DE" sz="1200" b="1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Entwurf</a:t>
          </a:r>
          <a:endParaRPr lang="de-DE" sz="1200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1836721-1B12-4E6F-8EB3-D754887D064A}">
      <dsp:nvSpPr>
        <dsp:cNvPr id="0" name=""/>
        <dsp:cNvSpPr/>
      </dsp:nvSpPr>
      <dsp:spPr>
        <a:xfrm>
          <a:off x="2976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Idee</a:t>
          </a:r>
          <a:endParaRPr lang="de-DE" sz="1200" b="0" kern="1200" dirty="0"/>
        </a:p>
      </dsp:txBody>
      <dsp:txXfrm>
        <a:off x="2976" y="0"/>
        <a:ext cx="1107281" cy="303808"/>
      </dsp:txXfrm>
    </dsp:sp>
    <dsp:sp modelId="{5833A9BA-C0EA-4073-9739-A39DE1FA5D97}">
      <dsp:nvSpPr>
        <dsp:cNvPr id="0" name=""/>
        <dsp:cNvSpPr/>
      </dsp:nvSpPr>
      <dsp:spPr>
        <a:xfrm>
          <a:off x="99952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0" kern="1200" dirty="0" smtClean="0"/>
            <a:t>Plattform</a:t>
          </a:r>
          <a:endParaRPr lang="de-DE" sz="1200" b="0" kern="1200" dirty="0"/>
        </a:p>
      </dsp:txBody>
      <dsp:txXfrm>
        <a:off x="999529" y="0"/>
        <a:ext cx="1107281" cy="303808"/>
      </dsp:txXfrm>
    </dsp:sp>
    <dsp:sp modelId="{C0CEBC84-4090-463B-AEB2-227E3B8FA69C}">
      <dsp:nvSpPr>
        <dsp:cNvPr id="0" name=""/>
        <dsp:cNvSpPr/>
      </dsp:nvSpPr>
      <dsp:spPr>
        <a:xfrm>
          <a:off x="199608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b="1" kern="1200" dirty="0" smtClean="0"/>
            <a:t>Entwurf</a:t>
          </a:r>
          <a:endParaRPr lang="de-DE" sz="1200" b="1" kern="1200" dirty="0"/>
        </a:p>
      </dsp:txBody>
      <dsp:txXfrm>
        <a:off x="1996082" y="0"/>
        <a:ext cx="1107281" cy="303808"/>
      </dsp:txXfrm>
    </dsp:sp>
    <dsp:sp modelId="{942A940A-A7C0-4ECE-B5A5-30B602981E3E}">
      <dsp:nvSpPr>
        <dsp:cNvPr id="0" name=""/>
        <dsp:cNvSpPr/>
      </dsp:nvSpPr>
      <dsp:spPr>
        <a:xfrm>
          <a:off x="2992635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Demo</a:t>
          </a:r>
          <a:endParaRPr lang="de-DE" sz="1200" kern="1200" dirty="0"/>
        </a:p>
      </dsp:txBody>
      <dsp:txXfrm>
        <a:off x="2992635" y="0"/>
        <a:ext cx="1107281" cy="303808"/>
      </dsp:txXfrm>
    </dsp:sp>
    <dsp:sp modelId="{5479E314-D811-42A4-B49C-D91ED22BCCFB}">
      <dsp:nvSpPr>
        <dsp:cNvPr id="0" name=""/>
        <dsp:cNvSpPr/>
      </dsp:nvSpPr>
      <dsp:spPr>
        <a:xfrm>
          <a:off x="3989189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Architektur</a:t>
          </a:r>
          <a:endParaRPr lang="de-DE" sz="1200" kern="1200" dirty="0"/>
        </a:p>
      </dsp:txBody>
      <dsp:txXfrm>
        <a:off x="3989189" y="0"/>
        <a:ext cx="1107281" cy="303808"/>
      </dsp:txXfrm>
    </dsp:sp>
    <dsp:sp modelId="{74A56205-B59E-4842-9233-2C0BCCE63C73}">
      <dsp:nvSpPr>
        <dsp:cNvPr id="0" name=""/>
        <dsp:cNvSpPr/>
      </dsp:nvSpPr>
      <dsp:spPr>
        <a:xfrm>
          <a:off x="4985742" y="0"/>
          <a:ext cx="1107281" cy="303808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200" kern="1200" dirty="0" smtClean="0"/>
            <a:t>Evaluation</a:t>
          </a:r>
          <a:endParaRPr lang="de-DE" sz="1200" kern="1200" dirty="0"/>
        </a:p>
      </dsp:txBody>
      <dsp:txXfrm>
        <a:off x="4985742" y="0"/>
        <a:ext cx="1107281" cy="3038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F474-C921-4B77-8F15-A9C247E6ED35}" type="datetimeFigureOut">
              <a:rPr lang="de-DE" smtClean="0"/>
              <a:pPr/>
              <a:t>27.08.2013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2A56C-D320-4D0E-901A-0081E178541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A56C-D320-4D0E-901A-0081E178541D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0" descr="CAS_Logo_72dpi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7592" y="1294460"/>
            <a:ext cx="8842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ihandform 22"/>
          <p:cNvSpPr/>
          <p:nvPr userDrawn="1"/>
        </p:nvSpPr>
        <p:spPr>
          <a:xfrm>
            <a:off x="-25439" y="0"/>
            <a:ext cx="311717" cy="2338852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387" h="1488523">
                <a:moveTo>
                  <a:pt x="13529" y="1488523"/>
                </a:moveTo>
                <a:cubicBezTo>
                  <a:pt x="12735" y="1113585"/>
                  <a:pt x="16984" y="374938"/>
                  <a:pt x="16190" y="0"/>
                </a:cubicBezTo>
                <a:cubicBezTo>
                  <a:pt x="198387" y="672"/>
                  <a:pt x="17485" y="411"/>
                  <a:pt x="198032" y="0"/>
                </a:cubicBezTo>
                <a:cubicBezTo>
                  <a:pt x="196856" y="463365"/>
                  <a:pt x="195681" y="926731"/>
                  <a:pt x="194505" y="1390096"/>
                </a:cubicBezTo>
                <a:cubicBezTo>
                  <a:pt x="194505" y="1415990"/>
                  <a:pt x="184219" y="1440824"/>
                  <a:pt x="165909" y="1459134"/>
                </a:cubicBezTo>
                <a:cubicBezTo>
                  <a:pt x="147599" y="1477444"/>
                  <a:pt x="122268" y="1482832"/>
                  <a:pt x="96871" y="1487730"/>
                </a:cubicBezTo>
                <a:lnTo>
                  <a:pt x="13529" y="1488523"/>
                </a:lnTo>
                <a:cubicBezTo>
                  <a:pt x="0" y="1488353"/>
                  <a:pt x="15244" y="1487089"/>
                  <a:pt x="15695" y="1486712"/>
                </a:cubicBezTo>
                <a:lnTo>
                  <a:pt x="13529" y="14885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42938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Vortragsthema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20546" y="5589240"/>
            <a:ext cx="6400800" cy="57150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Vorname Name Funktion</a:t>
            </a:r>
          </a:p>
          <a:p>
            <a:endParaRPr lang="de-DE" dirty="0" smtClean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286524"/>
            <a:ext cx="3000396" cy="500062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Datum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Regulä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Freihandform 18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  <p:graphicFrame>
        <p:nvGraphicFramePr>
          <p:cNvPr id="6" name="Diagramm 5"/>
          <p:cNvGraphicFramePr/>
          <p:nvPr userDrawn="1"/>
        </p:nvGraphicFramePr>
        <p:xfrm>
          <a:off x="323528" y="6093296"/>
          <a:ext cx="8208912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 Software AG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"/>
          </p:nvPr>
        </p:nvSpPr>
        <p:spPr>
          <a:xfrm>
            <a:off x="285720" y="1357298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Inhaltsplatzhalter 3"/>
          <p:cNvSpPr>
            <a:spLocks noGrp="1"/>
          </p:cNvSpPr>
          <p:nvPr>
            <p:ph sz="half" idx="2"/>
          </p:nvPr>
        </p:nvSpPr>
        <p:spPr>
          <a:xfrm>
            <a:off x="4476720" y="1357298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 Software AG 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060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Zwischenüberschrift</a:t>
            </a:r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06000" y="274638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720" y="15462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3"/>
            <a:endParaRPr lang="de-DE" dirty="0" smtClean="0"/>
          </a:p>
          <a:p>
            <a:pPr lvl="2"/>
            <a:endParaRPr lang="de-DE" dirty="0" smtClean="0"/>
          </a:p>
          <a:p>
            <a:pPr lvl="3"/>
            <a:endParaRPr lang="de-D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4" r:id="rId2"/>
    <p:sldLayoutId id="2147483675" r:id="rId3"/>
    <p:sldLayoutId id="2147483676" r:id="rId4"/>
    <p:sldLayoutId id="2147483677" r:id="rId5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6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5.png"/><Relationship Id="rId9" Type="http://schemas.microsoft.com/office/2007/relationships/diagramDrawing" Target="../diagrams/drawing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19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Layout" Target="../diagrams/layout20.xml"/><Relationship Id="rId7" Type="http://schemas.openxmlformats.org/officeDocument/2006/relationships/image" Target="../media/image25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haus.yellostrom.de/2012/03/warum-kommen-aus-unserer-steckdose-eigentlich-230-volt/" TargetMode="External"/><Relationship Id="rId2" Type="http://schemas.openxmlformats.org/officeDocument/2006/relationships/hyperlink" Target="http://www.plane-mad.com/aviation-photos/view/multiple-no-airlines/multiple-aircraft-pictured/marana-pinal-airpark/2237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omcastsucksballs.blogspot.de/" TargetMode="External"/><Relationship Id="rId4" Type="http://schemas.openxmlformats.org/officeDocument/2006/relationships/hyperlink" Target="http://extreme.pcgameshardware.de/user-news/135072-sapphire-pure-black-x58-motherboard-review.htm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2938" y="1988841"/>
            <a:ext cx="7772400" cy="2376264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Bachelorthesis:</a:t>
            </a:r>
            <a:br>
              <a:rPr lang="de-DE" dirty="0" smtClean="0"/>
            </a:br>
            <a:r>
              <a:rPr lang="de-DE" dirty="0" smtClean="0"/>
              <a:t>Konzeption und Implementierung einer </a:t>
            </a:r>
            <a:r>
              <a:rPr lang="de-DE" dirty="0" err="1" smtClean="0"/>
              <a:t>touchgesteuerten</a:t>
            </a:r>
            <a:r>
              <a:rPr lang="de-DE" dirty="0" smtClean="0"/>
              <a:t> Oberfläche für einen </a:t>
            </a:r>
            <a:br>
              <a:rPr lang="de-DE" dirty="0" smtClean="0"/>
            </a:br>
            <a:r>
              <a:rPr lang="de-DE" dirty="0" err="1" smtClean="0"/>
              <a:t>konfiguratorbasierten</a:t>
            </a:r>
            <a:r>
              <a:rPr lang="de-DE" dirty="0" smtClean="0"/>
              <a:t> Produktkatalog 	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Dane Leube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27.08.2013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Upgradeprozess</a:t>
            </a:r>
            <a:r>
              <a:rPr lang="de-DE" dirty="0" smtClean="0"/>
              <a:t> in der Luftfahrt</a:t>
            </a:r>
          </a:p>
          <a:p>
            <a:endParaRPr lang="de-DE" dirty="0" smtClean="0"/>
          </a:p>
          <a:p>
            <a:r>
              <a:rPr lang="de-DE" dirty="0" smtClean="0"/>
              <a:t>System </a:t>
            </a:r>
            <a:r>
              <a:rPr lang="de-DE" dirty="0" smtClean="0">
                <a:sym typeface="Wingdings" pitchFamily="2" charset="2"/>
              </a:rPr>
              <a:t> </a:t>
            </a:r>
            <a:r>
              <a:rPr lang="de-DE" dirty="0" err="1" smtClean="0">
                <a:sym typeface="Wingdings" pitchFamily="2" charset="2"/>
              </a:rPr>
              <a:t>Cabin</a:t>
            </a:r>
            <a:endParaRPr lang="de-DE" dirty="0" smtClean="0">
              <a:sym typeface="Wingdings" pitchFamily="2" charset="2"/>
            </a:endParaRP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Flugzeugauswahl</a:t>
            </a: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Kunden sind Fluggesellschaften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Anwendungsbeispiel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Zielplattform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 smtClean="0"/>
          </a:p>
          <a:p>
            <a:r>
              <a:rPr lang="de-DE" dirty="0" smtClean="0"/>
              <a:t>Anwendungsformen</a:t>
            </a:r>
          </a:p>
          <a:p>
            <a:r>
              <a:rPr lang="de-DE" dirty="0" smtClean="0"/>
              <a:t>Auswahlkriterien</a:t>
            </a:r>
          </a:p>
          <a:p>
            <a:r>
              <a:rPr lang="de-DE" dirty="0" smtClean="0"/>
              <a:t>Auswahl des Anwendungstyp</a:t>
            </a:r>
          </a:p>
          <a:p>
            <a:r>
              <a:rPr lang="de-DE" dirty="0" smtClean="0"/>
              <a:t>Technologiewahl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 Anwendung</a:t>
            </a:r>
          </a:p>
          <a:p>
            <a:pPr lvl="1"/>
            <a:r>
              <a:rPr lang="de-DE" dirty="0" smtClean="0"/>
              <a:t>Plattformübergreifend</a:t>
            </a:r>
          </a:p>
          <a:p>
            <a:pPr lvl="1"/>
            <a:r>
              <a:rPr lang="de-DE" dirty="0" smtClean="0"/>
              <a:t>Zentrale Verwaltung auf Webserver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Native Anwendung</a:t>
            </a:r>
          </a:p>
          <a:p>
            <a:pPr lvl="1"/>
            <a:r>
              <a:rPr lang="de-DE" dirty="0" smtClean="0"/>
              <a:t>Herstellerframework</a:t>
            </a:r>
          </a:p>
          <a:p>
            <a:pPr lvl="1"/>
            <a:r>
              <a:rPr lang="de-DE" dirty="0" smtClean="0"/>
              <a:t>Verteilung durch </a:t>
            </a:r>
            <a:r>
              <a:rPr lang="de-DE" dirty="0" err="1" smtClean="0"/>
              <a:t>App</a:t>
            </a:r>
            <a:r>
              <a:rPr lang="de-DE" dirty="0" smtClean="0"/>
              <a:t>-Store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Hybride Anwendung</a:t>
            </a:r>
          </a:p>
          <a:p>
            <a:pPr lvl="1"/>
            <a:r>
              <a:rPr lang="de-DE" dirty="0" smtClean="0"/>
              <a:t>Web Anwendung in einem nativen Container</a:t>
            </a:r>
          </a:p>
          <a:p>
            <a:pPr lvl="1"/>
            <a:r>
              <a:rPr lang="de-DE" dirty="0" smtClean="0"/>
              <a:t>Verteilung </a:t>
            </a:r>
            <a:r>
              <a:rPr lang="de-DE" dirty="0" err="1" smtClean="0"/>
              <a:t>App</a:t>
            </a:r>
            <a:r>
              <a:rPr lang="de-DE" dirty="0" smtClean="0"/>
              <a:t>-Store, Verwaltung auf Webserver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Anwendungsformen</a:t>
            </a:r>
            <a:endParaRPr lang="de-DE" dirty="0"/>
          </a:p>
        </p:txBody>
      </p:sp>
      <p:graphicFrame>
        <p:nvGraphicFramePr>
          <p:cNvPr id="4" name="Diagramm 3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Auswahlkriterien der Plattform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683568" y="3717032"/>
            <a:ext cx="1944216" cy="82220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Font typeface="Wingdings"/>
              <a:buChar char="è"/>
            </a:pPr>
            <a:r>
              <a:rPr lang="de-DE" dirty="0" smtClean="0">
                <a:sym typeface="Wingdings" pitchFamily="2" charset="2"/>
              </a:rPr>
              <a:t> Offline-Modus</a:t>
            </a:r>
            <a:endParaRPr lang="de-DE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3311860" y="2189807"/>
            <a:ext cx="2304256" cy="2376264"/>
            <a:chOff x="2987824" y="2204864"/>
            <a:chExt cx="2304256" cy="2376264"/>
          </a:xfrm>
        </p:grpSpPr>
        <p:pic>
          <p:nvPicPr>
            <p:cNvPr id="1027" name="Picture 3" descr="C:\Users\Dane.Leube\Dropbox\DHBW\Modul_T3300\Präsentationen\bilder\hardwar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87824" y="2204864"/>
              <a:ext cx="2276357" cy="1512168"/>
            </a:xfrm>
            <a:prstGeom prst="rect">
              <a:avLst/>
            </a:prstGeom>
            <a:noFill/>
          </p:spPr>
        </p:pic>
        <p:sp>
          <p:nvSpPr>
            <p:cNvPr id="7" name="Rechteck 6"/>
            <p:cNvSpPr/>
            <p:nvPr/>
          </p:nvSpPr>
          <p:spPr>
            <a:xfrm>
              <a:off x="2987824" y="3717032"/>
              <a:ext cx="2304256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Wingdings"/>
                <a:buChar char="è"/>
              </a:pPr>
              <a:r>
                <a:rPr lang="de-DE" dirty="0" smtClean="0">
                  <a:sym typeface="Wingdings" pitchFamily="2" charset="2"/>
                </a:rPr>
                <a:t> Performanz</a:t>
              </a:r>
              <a:endParaRPr lang="de-DE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084168" y="2189807"/>
            <a:ext cx="2376264" cy="2376264"/>
            <a:chOff x="5724128" y="2204864"/>
            <a:chExt cx="2376264" cy="2376264"/>
          </a:xfrm>
        </p:grpSpPr>
        <p:pic>
          <p:nvPicPr>
            <p:cNvPr id="1028" name="Picture 4" descr="C:\Users\Dane.Leube\Dropbox\DHBW\Modul_T3300\Präsentationen\bilder\kachel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24129" y="2204864"/>
              <a:ext cx="2376263" cy="1440161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>
            <a:xfrm>
              <a:off x="5724128" y="3717032"/>
              <a:ext cx="2376264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ym typeface="Wingdings" pitchFamily="2" charset="2"/>
                </a:rPr>
                <a:t> </a:t>
              </a:r>
              <a:r>
                <a:rPr lang="de-DE" dirty="0" smtClean="0"/>
                <a:t>Integration in </a:t>
              </a:r>
              <a:r>
                <a:rPr lang="de-DE" dirty="0" err="1" smtClean="0"/>
                <a:t>Umgbung</a:t>
              </a:r>
              <a:endParaRPr lang="de-DE" dirty="0"/>
            </a:p>
          </p:txBody>
        </p:sp>
      </p:grpSp>
      <p:graphicFrame>
        <p:nvGraphicFramePr>
          <p:cNvPr id="15" name="Diagramm 1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050" name="Picture 2" descr="C:\Users\Dane.Leube\Dropbox\DHBW\Modul_T3300\Präsentationen\bilder\no internet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3568" y="2204864"/>
            <a:ext cx="1920213" cy="14401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323528" y="1988840"/>
          <a:ext cx="8229600" cy="2931160"/>
        </p:xfrm>
        <a:graphic>
          <a:graphicData uri="http://schemas.openxmlformats.org/drawingml/2006/table">
            <a:tbl>
              <a:tblPr firstRow="1" lastRow="1" bandRow="1">
                <a:tableStyleId>{93296810-A885-4BE3-A3E7-6D5BEEA58F35}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Kriterium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Web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Hybride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Native Anwendung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Offline Modus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Performanz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Integration</a:t>
                      </a:r>
                      <a:r>
                        <a:rPr lang="de-DE" baseline="0" dirty="0" smtClean="0"/>
                        <a:t> in</a:t>
                      </a:r>
                    </a:p>
                    <a:p>
                      <a:r>
                        <a:rPr lang="de-DE" baseline="0" dirty="0" smtClean="0"/>
                        <a:t>Umgebung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  <a:ea typeface="Segoe UI Symbol" pitchFamily="34" charset="0"/>
                          <a:cs typeface="Segoe UI" pitchFamily="34" charset="0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  <a:ea typeface="Segoe UI Symbol" pitchFamily="34" charset="0"/>
                        <a:cs typeface="Segoe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 des Anwendungstyps</a:t>
            </a:r>
            <a:endParaRPr lang="de-DE" dirty="0"/>
          </a:p>
        </p:txBody>
      </p:sp>
      <p:sp>
        <p:nvSpPr>
          <p:cNvPr id="8" name="Abgerundete rechteckige Legende 7"/>
          <p:cNvSpPr/>
          <p:nvPr/>
        </p:nvSpPr>
        <p:spPr>
          <a:xfrm>
            <a:off x="2411760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Plattform-übergreifend kein Kriterium</a:t>
            </a:r>
            <a:endParaRPr lang="de-DE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499992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Nachteile </a:t>
            </a:r>
          </a:p>
          <a:p>
            <a:pPr algn="ctr"/>
            <a:r>
              <a:rPr lang="de-DE" dirty="0" smtClean="0"/>
              <a:t>durch Browser </a:t>
            </a:r>
            <a:endParaRPr lang="de-DE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6588224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Kriterien können erfüllt werden</a:t>
            </a:r>
            <a:endParaRPr lang="de-DE" dirty="0"/>
          </a:p>
        </p:txBody>
      </p:sp>
      <p:graphicFrame>
        <p:nvGraphicFramePr>
          <p:cNvPr id="11" name="Diagramm 10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Tabletbetriebssysteme</a:t>
            </a:r>
            <a:r>
              <a:rPr lang="de-DE" dirty="0" smtClean="0"/>
              <a:t>: </a:t>
            </a:r>
            <a:r>
              <a:rPr lang="de-DE" dirty="0" err="1" smtClean="0"/>
              <a:t>Android</a:t>
            </a:r>
            <a:r>
              <a:rPr lang="de-DE" dirty="0" smtClean="0"/>
              <a:t>, </a:t>
            </a:r>
            <a:r>
              <a:rPr lang="de-DE" dirty="0" err="1" smtClean="0"/>
              <a:t>iOS</a:t>
            </a:r>
            <a:r>
              <a:rPr lang="de-DE" dirty="0" smtClean="0"/>
              <a:t> und Windows 8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Anforderungen werden bei allen drei erfüllt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Implementierung auf Windows 8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Spezielle Optimierung für </a:t>
            </a:r>
            <a:r>
              <a:rPr lang="de-DE" dirty="0" err="1" smtClean="0">
                <a:sym typeface="Wingdings" pitchFamily="2" charset="2"/>
              </a:rPr>
              <a:t>Tablet</a:t>
            </a:r>
            <a:r>
              <a:rPr lang="de-DE" dirty="0" smtClean="0">
                <a:sym typeface="Wingdings" pitchFamily="2" charset="2"/>
              </a:rPr>
              <a:t> und große 	Bildschirme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Neue Technologie – Begeisterungsfaktoren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Hohe Verbreitung von Microsoft in Unternehmen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Technologieauswahl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</a:p>
          <a:p>
            <a:r>
              <a:rPr lang="de-DE" dirty="0" smtClean="0"/>
              <a:t>Entwurfsanforderungen</a:t>
            </a:r>
          </a:p>
          <a:p>
            <a:r>
              <a:rPr lang="de-DE" dirty="0" smtClean="0"/>
              <a:t>Entwurfskonzepte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547664" y="1484784"/>
            <a:ext cx="6048672" cy="4176463"/>
            <a:chOff x="251520" y="1268760"/>
            <a:chExt cx="2698333" cy="2213335"/>
          </a:xfrm>
        </p:grpSpPr>
        <p:pic>
          <p:nvPicPr>
            <p:cNvPr id="2050" name="Picture 2" descr="C:\Users\Dane.Leube\Dropbox\DHBW\Modul_T3300\thesis\images\gri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499550"/>
              <a:ext cx="2698333" cy="1982545"/>
            </a:xfrm>
            <a:prstGeom prst="rect">
              <a:avLst/>
            </a:prstGeom>
            <a:noFill/>
          </p:spPr>
        </p:pic>
        <p:sp>
          <p:nvSpPr>
            <p:cNvPr id="5" name="Textfeld 4"/>
            <p:cNvSpPr txBox="1"/>
            <p:nvPr/>
          </p:nvSpPr>
          <p:spPr>
            <a:xfrm>
              <a:off x="539552" y="1268760"/>
              <a:ext cx="1922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Grid</a:t>
              </a:r>
              <a:r>
                <a:rPr lang="de-DE" dirty="0" smtClean="0"/>
                <a:t> und Kacheln</a:t>
              </a:r>
              <a:endParaRPr lang="de-DE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043608" y="1268760"/>
            <a:ext cx="7250806" cy="3456384"/>
            <a:chOff x="1043608" y="1484784"/>
            <a:chExt cx="7250806" cy="3456384"/>
          </a:xfrm>
        </p:grpSpPr>
        <p:pic>
          <p:nvPicPr>
            <p:cNvPr id="2051" name="Picture 3" descr="C:\Users\Dane.Leube\Dropbox\DHBW\Modul_T3300\thesis\images\semanticZoomOu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1916832"/>
              <a:ext cx="7250806" cy="3024336"/>
            </a:xfrm>
            <a:prstGeom prst="rect">
              <a:avLst/>
            </a:prstGeom>
            <a:noFill/>
          </p:spPr>
        </p:pic>
        <p:sp>
          <p:nvSpPr>
            <p:cNvPr id="7" name="Textfeld 6"/>
            <p:cNvSpPr txBox="1"/>
            <p:nvPr/>
          </p:nvSpPr>
          <p:spPr>
            <a:xfrm>
              <a:off x="4499992" y="1484784"/>
              <a:ext cx="1754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Semantic</a:t>
              </a:r>
              <a:r>
                <a:rPr lang="de-DE" dirty="0" smtClean="0"/>
                <a:t> Zoom</a:t>
              </a:r>
              <a:endParaRPr lang="de-DE" dirty="0"/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1547664" y="2564904"/>
            <a:ext cx="5530111" cy="2545694"/>
            <a:chOff x="1547664" y="3717032"/>
            <a:chExt cx="5530111" cy="2545694"/>
          </a:xfrm>
        </p:grpSpPr>
        <p:pic>
          <p:nvPicPr>
            <p:cNvPr id="2052" name="Picture 4" descr="C:\Users\Dane.Leube\Dropbox\DHBW\Modul_T3300\Präsentationen\bilder\appB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3717032"/>
              <a:ext cx="3899186" cy="2545694"/>
            </a:xfrm>
            <a:prstGeom prst="rect">
              <a:avLst/>
            </a:prstGeom>
            <a:noFill/>
          </p:spPr>
        </p:pic>
        <p:sp>
          <p:nvSpPr>
            <p:cNvPr id="9" name="Textfeld 8"/>
            <p:cNvSpPr txBox="1"/>
            <p:nvPr/>
          </p:nvSpPr>
          <p:spPr>
            <a:xfrm>
              <a:off x="6156176" y="4581128"/>
              <a:ext cx="92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AppBar</a:t>
              </a:r>
              <a:endParaRPr lang="de-DE" dirty="0"/>
            </a:p>
          </p:txBody>
        </p:sp>
        <p:cxnSp>
          <p:nvCxnSpPr>
            <p:cNvPr id="11" name="Gerade Verbindung 10"/>
            <p:cNvCxnSpPr>
              <a:endCxn id="9" idx="1"/>
            </p:cNvCxnSpPr>
            <p:nvPr/>
          </p:nvCxnSpPr>
          <p:spPr>
            <a:xfrm>
              <a:off x="5364088" y="4221088"/>
              <a:ext cx="792088" cy="544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5364088" y="4869160"/>
              <a:ext cx="792088" cy="792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7" name="Diagramm 1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Bedienung </a:t>
            </a:r>
            <a:r>
              <a:rPr lang="de-DE" dirty="0" smtClean="0">
                <a:sym typeface="Wingdings" pitchFamily="2" charset="2"/>
              </a:rPr>
              <a:t> Kunde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Schnelles Finden von Upgrades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Fehlertoleranz</a:t>
            </a:r>
          </a:p>
          <a:p>
            <a:pPr lvl="1"/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Schnelle Bedienung  Vertriebsmitarbeiter</a:t>
            </a:r>
          </a:p>
          <a:p>
            <a:pPr lvl="1"/>
            <a:r>
              <a:rPr lang="de-DE" dirty="0" smtClean="0"/>
              <a:t>Flexible Verwendung der Anwendung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Datenfilterung </a:t>
            </a:r>
            <a:r>
              <a:rPr lang="de-DE" dirty="0" smtClean="0">
                <a:sym typeface="Wingdings" pitchFamily="2" charset="2"/>
              </a:rPr>
              <a:t> Offline-Modus</a:t>
            </a:r>
          </a:p>
          <a:p>
            <a:pPr lvl="1"/>
            <a:r>
              <a:rPr lang="de-DE" dirty="0" smtClean="0"/>
              <a:t>Filterung von Flugzeugdaten und Upgrades</a:t>
            </a:r>
          </a:p>
          <a:p>
            <a:pPr lvl="1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Entwurfsanforderungen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1988840"/>
            <a:ext cx="2880320" cy="72008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Katalog in Bereiche sortiert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 Bedienung</a:t>
            </a:r>
            <a:endParaRPr lang="de-DE" dirty="0"/>
          </a:p>
        </p:txBody>
      </p:sp>
      <p:pic>
        <p:nvPicPr>
          <p:cNvPr id="4" name="Picture 2" descr="C:\Users\Dane.Leube\Dropbox\DHBW\Modul_T3300\thesis\images\catalogue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5760640" cy="4303203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Kundensicht</a:t>
            </a:r>
            <a:endParaRPr lang="de-DE" dirty="0"/>
          </a:p>
        </p:txBody>
      </p:sp>
      <p:pic>
        <p:nvPicPr>
          <p:cNvPr id="2052" name="Picture 4" descr="C:\Users\Dane.Leube\Dropbox\DHBW\Modul_T3300\Präsentationen\bilder\emirates_a3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579" y="1268760"/>
            <a:ext cx="7660843" cy="5108212"/>
          </a:xfrm>
          <a:prstGeom prst="rect">
            <a:avLst/>
          </a:prstGeom>
          <a:noFill/>
        </p:spPr>
      </p:pic>
      <p:pic>
        <p:nvPicPr>
          <p:cNvPr id="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797152"/>
            <a:ext cx="2112235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e.Leube\Dropbox\DHBW\Modul_T3300\thesis\images\flip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908720"/>
            <a:ext cx="4610348" cy="2574189"/>
          </a:xfrm>
          <a:prstGeom prst="rect">
            <a:avLst/>
          </a:prstGeom>
          <a:noFill/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2204864"/>
            <a:ext cx="2702104" cy="559534"/>
          </a:xfrm>
        </p:spPr>
        <p:txBody>
          <a:bodyPr/>
          <a:lstStyle/>
          <a:p>
            <a:r>
              <a:rPr lang="de-DE" dirty="0" smtClean="0"/>
              <a:t>Expertenmodus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Schnelle Bedienung</a:t>
            </a:r>
            <a:endParaRPr lang="de-DE" dirty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467544" y="4653136"/>
            <a:ext cx="2702104" cy="5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Zoom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3075" name="Picture 3" descr="C:\Users\Dane.Leube\Dropbox\DHBW\Modul_T3300\thesis\images\version_entwur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73016"/>
            <a:ext cx="4320480" cy="2456244"/>
          </a:xfrm>
          <a:prstGeom prst="rect">
            <a:avLst/>
          </a:prstGeom>
          <a:noFill/>
        </p:spPr>
      </p:pic>
      <p:graphicFrame>
        <p:nvGraphicFramePr>
          <p:cNvPr id="8" name="Diagramm 7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7742664" cy="631542"/>
          </a:xfrm>
        </p:spPr>
        <p:txBody>
          <a:bodyPr>
            <a:normAutofit/>
          </a:bodyPr>
          <a:lstStyle/>
          <a:p>
            <a:r>
              <a:rPr lang="de-DE" dirty="0" smtClean="0"/>
              <a:t>Kundenspezifische Startseite  </a:t>
            </a:r>
            <a:r>
              <a:rPr lang="de-DE" dirty="0" smtClean="0">
                <a:sym typeface="Wingdings" pitchFamily="2" charset="2"/>
              </a:rPr>
              <a:t> Kundenauswahl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Datenfilterung</a:t>
            </a:r>
            <a:endParaRPr lang="de-DE" dirty="0"/>
          </a:p>
        </p:txBody>
      </p:sp>
      <p:pic>
        <p:nvPicPr>
          <p:cNvPr id="4098" name="Picture 2" descr="C:\Users\Dane.Leube\Dropbox\DHBW\Modul_T3300\thesis\images\start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092353" cy="3716108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8229600" cy="559534"/>
          </a:xfrm>
        </p:spPr>
        <p:txBody>
          <a:bodyPr/>
          <a:lstStyle/>
          <a:p>
            <a:r>
              <a:rPr lang="de-DE" dirty="0" smtClean="0"/>
              <a:t>Schnelle Bedienung + Fehlertoleranz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Vielfältige Navigationsmöglichkeiten</a:t>
            </a:r>
            <a:endParaRPr lang="de-DE" dirty="0"/>
          </a:p>
        </p:txBody>
      </p:sp>
      <p:pic>
        <p:nvPicPr>
          <p:cNvPr id="5122" name="Picture 2" descr="C:\Users\Dane.Leube\Dropbox\DHBW\Modul_T3300\thesis\images\workflow_navig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8388424" cy="3687219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2132856"/>
            <a:ext cx="8229600" cy="1440160"/>
          </a:xfrm>
        </p:spPr>
        <p:txBody>
          <a:bodyPr/>
          <a:lstStyle/>
          <a:p>
            <a:r>
              <a:rPr lang="de-DE" dirty="0" smtClean="0"/>
              <a:t>Und jetzt alles Live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323528" y="2924944"/>
            <a:ext cx="7772400" cy="977900"/>
          </a:xfrm>
        </p:spPr>
        <p:txBody>
          <a:bodyPr/>
          <a:lstStyle/>
          <a:p>
            <a:r>
              <a:rPr lang="de-DE" dirty="0" smtClean="0"/>
              <a:t>MVVM Entwurfsmuster</a:t>
            </a:r>
          </a:p>
          <a:p>
            <a:r>
              <a:rPr lang="de-DE" dirty="0" smtClean="0"/>
              <a:t>Umsetzung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23528" y="1628800"/>
            <a:ext cx="8229600" cy="2160240"/>
          </a:xfrm>
        </p:spPr>
        <p:txBody>
          <a:bodyPr>
            <a:normAutofit/>
          </a:bodyPr>
          <a:lstStyle/>
          <a:p>
            <a:r>
              <a:rPr lang="de-DE" dirty="0" smtClean="0"/>
              <a:t>Model-View-</a:t>
            </a:r>
            <a:r>
              <a:rPr lang="de-DE" dirty="0" err="1" smtClean="0"/>
              <a:t>ViewModel</a:t>
            </a:r>
            <a:endParaRPr lang="de-DE" dirty="0" smtClean="0"/>
          </a:p>
          <a:p>
            <a:r>
              <a:rPr lang="de-DE" dirty="0" smtClean="0"/>
              <a:t>Idee: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Lose Bindung zwischen View und 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	</a:t>
            </a:r>
            <a:r>
              <a:rPr lang="de-DE" dirty="0" err="1" smtClean="0">
                <a:sym typeface="Wingdings" pitchFamily="2" charset="2"/>
              </a:rPr>
              <a:t>ViewModel</a:t>
            </a:r>
            <a:r>
              <a:rPr lang="de-DE" dirty="0" smtClean="0">
                <a:sym typeface="Wingdings" pitchFamily="2" charset="2"/>
              </a:rPr>
              <a:t>    Model-View-</a:t>
            </a:r>
            <a:r>
              <a:rPr lang="de-DE" dirty="0" err="1" smtClean="0">
                <a:sym typeface="Wingdings" pitchFamily="2" charset="2"/>
              </a:rPr>
              <a:t>Controler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MVVM</a:t>
            </a:r>
            <a:endParaRPr lang="de-DE" dirty="0"/>
          </a:p>
        </p:txBody>
      </p:sp>
      <p:pic>
        <p:nvPicPr>
          <p:cNvPr id="6146" name="Picture 2" descr="C:\Users\Dane.Leube\Dropbox\DHBW\Modul_T3300\thesis\images\mvv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340767"/>
            <a:ext cx="2232248" cy="2785457"/>
          </a:xfrm>
          <a:prstGeom prst="rect">
            <a:avLst/>
          </a:prstGeom>
          <a:noFill/>
        </p:spPr>
      </p:pic>
      <p:sp>
        <p:nvSpPr>
          <p:cNvPr id="8" name="Inhaltsplatzhalter 3"/>
          <p:cNvSpPr txBox="1">
            <a:spLocks/>
          </p:cNvSpPr>
          <p:nvPr/>
        </p:nvSpPr>
        <p:spPr>
          <a:xfrm>
            <a:off x="323528" y="4149080"/>
            <a:ext cx="8229600" cy="1584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Unabhängiges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Arbeiten von Designer und Entwickler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lang="de-DE" sz="2400" baseline="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Unabhängige </a:t>
            </a:r>
            <a:r>
              <a:rPr lang="de-DE" sz="240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Tests der Komponenten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graphicFrame>
        <p:nvGraphicFramePr>
          <p:cNvPr id="9" name="Diagramm 8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C:\Users\Dane.Leube\Dropbox\DHBW\Modul_T3300\Präsentationen\bilder\mvvmProjec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95536" y="1052736"/>
            <a:ext cx="7810500" cy="5143500"/>
          </a:xfrm>
          <a:prstGeom prst="rect">
            <a:avLst/>
          </a:prstGeom>
          <a:noFill/>
        </p:spPr>
      </p:pic>
      <p:sp>
        <p:nvSpPr>
          <p:cNvPr id="7" name="Textfeld 6"/>
          <p:cNvSpPr txBox="1"/>
          <p:nvPr/>
        </p:nvSpPr>
        <p:spPr>
          <a:xfrm>
            <a:off x="2555776" y="3356992"/>
            <a:ext cx="69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Binding</a:t>
            </a:r>
            <a:endParaRPr lang="de-DE" sz="1200" dirty="0"/>
          </a:p>
        </p:txBody>
      </p:sp>
      <p:sp>
        <p:nvSpPr>
          <p:cNvPr id="8" name="Textfeld 7"/>
          <p:cNvSpPr txBox="1"/>
          <p:nvPr/>
        </p:nvSpPr>
        <p:spPr>
          <a:xfrm>
            <a:off x="4211960" y="3356992"/>
            <a:ext cx="5665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Event</a:t>
            </a:r>
            <a:endParaRPr lang="de-DE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und Fazit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</a:p>
          <a:p>
            <a:r>
              <a:rPr lang="de-DE" dirty="0" smtClean="0"/>
              <a:t>Benutzertests</a:t>
            </a:r>
          </a:p>
          <a:p>
            <a:r>
              <a:rPr lang="de-DE" dirty="0" smtClean="0"/>
              <a:t>Expertentests</a:t>
            </a:r>
          </a:p>
          <a:p>
            <a:r>
              <a:rPr lang="de-DE" dirty="0" smtClean="0"/>
              <a:t>Fazit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Benutzertests: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Umsetzung der Funktionalen Anforderungen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Subjektive Einschätzung der Anwendung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Probleme bei Bedienung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Expertentests: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Bewertung der </a:t>
            </a:r>
            <a:r>
              <a:rPr lang="de-DE" dirty="0" err="1" smtClean="0">
                <a:sym typeface="Wingdings" pitchFamily="2" charset="2"/>
              </a:rPr>
              <a:t>Usability</a:t>
            </a:r>
            <a:r>
              <a:rPr lang="de-DE" dirty="0" smtClean="0">
                <a:sym typeface="Wingdings" pitchFamily="2" charset="2"/>
              </a:rPr>
              <a:t> nach Heuristiken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  <a:endParaRPr lang="de-DE" dirty="0"/>
          </a:p>
        </p:txBody>
      </p:sp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Benutzertests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7" name="Picture 3" descr="C:\Users\Dane.Leube\Desktop\exper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210175" cy="4057650"/>
          </a:xfrm>
          <a:prstGeom prst="rect">
            <a:avLst/>
          </a:prstGeom>
          <a:noFill/>
        </p:spPr>
      </p:pic>
      <p:pic>
        <p:nvPicPr>
          <p:cNvPr id="1028" name="Picture 4" descr="C:\Users\Dane.Leube\Desktop\expert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675" y="4149080"/>
            <a:ext cx="4505325" cy="1628775"/>
          </a:xfrm>
          <a:prstGeom prst="rect">
            <a:avLst/>
          </a:prstGeom>
          <a:noFill/>
        </p:spPr>
      </p:pic>
      <p:graphicFrame>
        <p:nvGraphicFramePr>
          <p:cNvPr id="7" name="Diagramm 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Herstellersicht</a:t>
            </a:r>
            <a:endParaRPr lang="de-DE" dirty="0"/>
          </a:p>
        </p:txBody>
      </p:sp>
      <p:pic>
        <p:nvPicPr>
          <p:cNvPr id="1026" name="Picture 2" descr="C:\Users\Dane.Leube\Dropbox\DHBW\Modul_T3300\Präsentationen\bilder\multipleAirl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68760"/>
            <a:ext cx="7162800" cy="4888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Expertentests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graphicFrame>
        <p:nvGraphicFramePr>
          <p:cNvPr id="7" name="Diagramm 6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6" name="Picture 4" descr="C:\Users\Dane.Leube\Dropbox\DHBW\Modul_T3300\Präsentationen\bilder\experte_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5496" y="1177950"/>
            <a:ext cx="4945062" cy="5059362"/>
          </a:xfrm>
          <a:prstGeom prst="rect">
            <a:avLst/>
          </a:prstGeom>
          <a:noFill/>
        </p:spPr>
      </p:pic>
      <p:pic>
        <p:nvPicPr>
          <p:cNvPr id="3078" name="Picture 6" descr="C:\Users\Dane.Leube\Dropbox\DHBW\Modul_T3300\Präsentationen\bilder\experte_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148064" y="2060848"/>
            <a:ext cx="3825105" cy="4018781"/>
          </a:xfrm>
          <a:prstGeom prst="rect">
            <a:avLst/>
          </a:prstGeom>
          <a:noFill/>
        </p:spPr>
      </p:pic>
      <p:pic>
        <p:nvPicPr>
          <p:cNvPr id="3079" name="Picture 7" descr="C:\Users\Dane.Leube\Dropbox\DHBW\Modul_T3300\Präsentationen\bilder\legende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139952" y="476672"/>
            <a:ext cx="1752600" cy="17907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Komplexes Produkt wird vereinfacht dargestellt</a:t>
            </a:r>
          </a:p>
          <a:p>
            <a:r>
              <a:rPr lang="de-DE" dirty="0" smtClean="0"/>
              <a:t>Übersichtliche Darstellung der Konfigurationsergebnisse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Vereinfachung des Konfigurationsprozesses</a:t>
            </a:r>
            <a:endParaRPr lang="de-DE" dirty="0" smtClean="0"/>
          </a:p>
          <a:p>
            <a:r>
              <a:rPr lang="de-DE" dirty="0" smtClean="0"/>
              <a:t>Gute Umsetzung der Entwürfe</a:t>
            </a:r>
          </a:p>
          <a:p>
            <a:r>
              <a:rPr lang="de-DE" dirty="0" smtClean="0"/>
              <a:t>Evaluation hat Erfüllung der Anforderungen bestätigt</a:t>
            </a:r>
          </a:p>
          <a:p>
            <a:endParaRPr lang="de-DE" dirty="0" smtClean="0"/>
          </a:p>
          <a:p>
            <a:r>
              <a:rPr lang="de-DE" dirty="0" smtClean="0"/>
              <a:t>Anwendung auf weitere Geschäftsfelder</a:t>
            </a:r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733012"/>
          </a:xfrm>
        </p:spPr>
        <p:txBody>
          <a:bodyPr/>
          <a:lstStyle/>
          <a:p>
            <a:r>
              <a:rPr lang="de-DE" dirty="0" smtClean="0"/>
              <a:t>Vielen Dank für </a:t>
            </a:r>
            <a:r>
              <a:rPr lang="de-DE" dirty="0" smtClean="0"/>
              <a:t>Ihre </a:t>
            </a:r>
            <a:r>
              <a:rPr lang="de-DE" dirty="0" smtClean="0"/>
              <a:t>Aufmerksamkeit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Fragen?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http://www.plane-mad.com/aviation-photos/view/multiple-no-airlines/multiple-aircraft-pictured/marana-pinal-airpark/22373.html</a:t>
            </a:r>
            <a:endParaRPr lang="de-DE" dirty="0" smtClean="0"/>
          </a:p>
          <a:p>
            <a:r>
              <a:rPr lang="de-DE" dirty="0" smtClean="0">
                <a:hlinkClick r:id="rId3"/>
              </a:rPr>
              <a:t>Steckdose: http://bloghaus.yellostrom.de/2012/03/warum-kommen-aus-unserer-steckdose-eigentlich-230-volt/</a:t>
            </a:r>
            <a:endParaRPr lang="de-DE" dirty="0" smtClean="0"/>
          </a:p>
          <a:p>
            <a:r>
              <a:rPr lang="de-DE" dirty="0" smtClean="0">
                <a:hlinkClick r:id="rId4"/>
              </a:rPr>
              <a:t>Mainboard: http://extreme.pcgameshardware.de/user-news/135072-sapphire-pure-black-x58-motherboard-review.html</a:t>
            </a:r>
            <a:endParaRPr lang="de-DE" dirty="0" smtClean="0"/>
          </a:p>
          <a:p>
            <a:r>
              <a:rPr lang="de-DE" dirty="0" smtClean="0">
                <a:hlinkClick r:id="rId5"/>
              </a:rPr>
              <a:t>http://comcastsucksballs.blogspot.de/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3074" name="Picture 2" descr="C:\Users\Dane.Leube\Dropbox\DHBW\Modul_T3300\Präsentationen\bilder\a380semant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1556792"/>
            <a:ext cx="7381875" cy="3667125"/>
          </a:xfrm>
          <a:prstGeom prst="rect">
            <a:avLst/>
          </a:prstGeom>
          <a:noFill/>
        </p:spPr>
      </p:pic>
      <p:pic>
        <p:nvPicPr>
          <p:cNvPr id="4" name="Picture 4" descr="C:\Users\Dane.Leube\Dropbox\DHBW\Modul_T3300\Präsentationen\bilder\merl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5085184"/>
            <a:ext cx="3839817" cy="10081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1600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Produktkatalog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779912" y="1816948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/>
              <a:t>+</a:t>
            </a:r>
            <a:endParaRPr lang="de-DE" sz="6600" dirty="0"/>
          </a:p>
        </p:txBody>
      </p:sp>
      <p:sp>
        <p:nvSpPr>
          <p:cNvPr id="6" name="Rechteck 5"/>
          <p:cNvSpPr/>
          <p:nvPr/>
        </p:nvSpPr>
        <p:spPr>
          <a:xfrm>
            <a:off x="5004048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Konfigurationslösung</a:t>
            </a:r>
            <a:endParaRPr lang="de-DE" dirty="0"/>
          </a:p>
        </p:txBody>
      </p:sp>
      <p:pic>
        <p:nvPicPr>
          <p:cNvPr id="307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1152128" cy="864096"/>
          </a:xfrm>
          <a:prstGeom prst="rect">
            <a:avLst/>
          </a:prstGeom>
          <a:noFill/>
        </p:spPr>
      </p:pic>
      <p:pic>
        <p:nvPicPr>
          <p:cNvPr id="3076" name="Picture 4" descr="C:\Users\Dane.Leube\Dropbox\DHBW\Modul_T3300\Präsentationen\bilder\merl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556792"/>
            <a:ext cx="2194181" cy="576064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1043608" y="3068960"/>
            <a:ext cx="6408712" cy="2664296"/>
            <a:chOff x="1043608" y="3068960"/>
            <a:chExt cx="6408712" cy="2664296"/>
          </a:xfrm>
        </p:grpSpPr>
        <p:sp>
          <p:nvSpPr>
            <p:cNvPr id="13" name="Rechteck 12"/>
            <p:cNvSpPr/>
            <p:nvPr/>
          </p:nvSpPr>
          <p:spPr>
            <a:xfrm>
              <a:off x="1043608" y="4005064"/>
              <a:ext cx="6408712" cy="172819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Mobiler</a:t>
              </a:r>
            </a:p>
            <a:p>
              <a:pPr algn="ctr"/>
              <a:r>
                <a:rPr lang="de-DE" dirty="0" smtClean="0"/>
                <a:t>                   </a:t>
              </a:r>
              <a:r>
                <a:rPr lang="de-DE" dirty="0" err="1" smtClean="0"/>
                <a:t>Konfiguratorbasierter</a:t>
              </a:r>
              <a:endParaRPr lang="de-DE" dirty="0" smtClean="0"/>
            </a:p>
            <a:p>
              <a:pPr algn="ctr"/>
              <a:r>
                <a:rPr lang="de-DE" dirty="0" smtClean="0"/>
                <a:t>          Produktkatalog</a:t>
              </a:r>
              <a:endParaRPr lang="de-DE" dirty="0"/>
            </a:p>
          </p:txBody>
        </p:sp>
        <p:pic>
          <p:nvPicPr>
            <p:cNvPr id="3077" name="Picture 5" descr="C:\Users\Dane.Leube\Dropbox\DHBW\Modul_T3300\Präsentationen\bilder\tablet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15616" y="4077072"/>
              <a:ext cx="1895298" cy="1584176"/>
            </a:xfrm>
            <a:prstGeom prst="rect">
              <a:avLst/>
            </a:prstGeom>
            <a:noFill/>
          </p:spPr>
        </p:pic>
        <p:sp>
          <p:nvSpPr>
            <p:cNvPr id="14" name="Pfeil nach rechts 13"/>
            <p:cNvSpPr/>
            <p:nvPr/>
          </p:nvSpPr>
          <p:spPr>
            <a:xfrm rot="5400000">
              <a:off x="3851920" y="3068960"/>
              <a:ext cx="648072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/>
              <a:t>Idee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Mobile Zielplattform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Entwurf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Demo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Architektur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Evaluation und Fazit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Mobile Zielumgebung</a:t>
            </a:r>
          </a:p>
          <a:p>
            <a:r>
              <a:rPr lang="de-DE" dirty="0" smtClean="0"/>
              <a:t>Mobiler Konfigurationsprozess</a:t>
            </a:r>
          </a:p>
          <a:p>
            <a:r>
              <a:rPr lang="de-DE" dirty="0" smtClean="0"/>
              <a:t>Anwendungsbeispiel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sym typeface="Wingdings" pitchFamily="2" charset="2"/>
              </a:rPr>
              <a:t>Mobile Einsatzmöglichkeiten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Einsatz beim Kundengespräch</a:t>
            </a:r>
          </a:p>
          <a:p>
            <a:endParaRPr lang="de-DE" dirty="0" smtClean="0"/>
          </a:p>
          <a:p>
            <a:r>
              <a:rPr lang="de-DE" dirty="0" smtClean="0"/>
              <a:t>Intuitive Bedienung mit Touchscreen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Vereinfacht Darstellung komplexer Inhalte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Kommunikationsbarrieren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Papierersatz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Technische 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Aufwändige optische Darstellung der Inhalte möglich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Anwendung</a:t>
            </a:r>
            <a:endParaRPr lang="de-DE" dirty="0"/>
          </a:p>
        </p:txBody>
      </p:sp>
      <p:graphicFrame>
        <p:nvGraphicFramePr>
          <p:cNvPr id="5" name="Diagramm 4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285720" y="4149080"/>
            <a:ext cx="8229600" cy="1734181"/>
          </a:xfrm>
        </p:spPr>
        <p:txBody>
          <a:bodyPr/>
          <a:lstStyle/>
          <a:p>
            <a:r>
              <a:rPr lang="de-DE" dirty="0" smtClean="0"/>
              <a:t>Integrierte Prozesslösung</a:t>
            </a:r>
          </a:p>
          <a:p>
            <a:r>
              <a:rPr lang="de-DE" dirty="0" smtClean="0"/>
              <a:t>Konfiguration erfolgt mit Vertriebsmitarbeiter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Schnellere Abwicklung des Prozesses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Angepasster Konfigurationsprozess</a:t>
            </a:r>
            <a:endParaRPr lang="de-DE" dirty="0"/>
          </a:p>
        </p:txBody>
      </p:sp>
      <p:pic>
        <p:nvPicPr>
          <p:cNvPr id="1028" name="Picture 4" descr="C:\Users\Dane.Leube\Dropbox\DHBW\Modul_T3300\thesis\images\konfigurationsprozess_ne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8966775" cy="2720065"/>
          </a:xfrm>
          <a:prstGeom prst="rect">
            <a:avLst/>
          </a:prstGeom>
          <a:noFill/>
        </p:spPr>
      </p:pic>
      <p:graphicFrame>
        <p:nvGraphicFramePr>
          <p:cNvPr id="6" name="Diagramm 5"/>
          <p:cNvGraphicFramePr/>
          <p:nvPr/>
        </p:nvGraphicFramePr>
        <p:xfrm>
          <a:off x="1403648" y="6237312"/>
          <a:ext cx="6096000" cy="3038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AS Software AG Maste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001A"/>
      </a:accent1>
      <a:accent2>
        <a:srgbClr val="CCDDE6"/>
      </a:accent2>
      <a:accent3>
        <a:srgbClr val="9BB5C2"/>
      </a:accent3>
      <a:accent4>
        <a:srgbClr val="F2DB00"/>
      </a:accent4>
      <a:accent5>
        <a:srgbClr val="94C260"/>
      </a:accent5>
      <a:accent6>
        <a:srgbClr val="00628D"/>
      </a:accent6>
      <a:hlink>
        <a:srgbClr val="7030A0"/>
      </a:hlink>
      <a:folHlink>
        <a:srgbClr val="B54FF3"/>
      </a:folHlink>
    </a:clrScheme>
    <a:fontScheme name="CAS_Mast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Haemer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433</Words>
  <Application>Microsoft Office PowerPoint</Application>
  <PresentationFormat>Bildschirmpräsentation (4:3)</PresentationFormat>
  <Paragraphs>305</Paragraphs>
  <Slides>33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Default Theme</vt:lpstr>
      <vt:lpstr>        Bachelorthesis: Konzeption und Implementierung einer touchgesteuerten Oberfläche für einen  konfiguratorbasierten Produktkatalog   </vt:lpstr>
      <vt:lpstr>Kundensicht</vt:lpstr>
      <vt:lpstr>Herstellersicht</vt:lpstr>
      <vt:lpstr>Folie 4</vt:lpstr>
      <vt:lpstr>Idee</vt:lpstr>
      <vt:lpstr>Inhalt</vt:lpstr>
      <vt:lpstr>Idee</vt:lpstr>
      <vt:lpstr>Mobile Anwendung</vt:lpstr>
      <vt:lpstr>Angepasster Konfigurationsprozess</vt:lpstr>
      <vt:lpstr>Anwendungsbeispiel</vt:lpstr>
      <vt:lpstr>Mobile Zielplattform</vt:lpstr>
      <vt:lpstr>Anwendungsformen</vt:lpstr>
      <vt:lpstr>Auswahlkriterien der Plattform</vt:lpstr>
      <vt:lpstr>Auswahl des Anwendungstyps</vt:lpstr>
      <vt:lpstr>Technologieauswahl</vt:lpstr>
      <vt:lpstr>Entwurf</vt:lpstr>
      <vt:lpstr>Windows 8</vt:lpstr>
      <vt:lpstr>Entwurfsanforderungen</vt:lpstr>
      <vt:lpstr>Einfache Bedienung</vt:lpstr>
      <vt:lpstr>Schnelle Bedienung</vt:lpstr>
      <vt:lpstr>Datenfilterung</vt:lpstr>
      <vt:lpstr>Vielfältige Navigationsmöglichkeiten</vt:lpstr>
      <vt:lpstr>Demo</vt:lpstr>
      <vt:lpstr>Architektur</vt:lpstr>
      <vt:lpstr>MVVM</vt:lpstr>
      <vt:lpstr>Umsetzung</vt:lpstr>
      <vt:lpstr>Evaluation und Fazit</vt:lpstr>
      <vt:lpstr>Durchführung</vt:lpstr>
      <vt:lpstr>Benutzertests</vt:lpstr>
      <vt:lpstr>Expertentests</vt:lpstr>
      <vt:lpstr>Fazit</vt:lpstr>
      <vt:lpstr>Vielen Dank für Ihre Aufmerksamkeit  Fragen?</vt:lpstr>
      <vt:lpstr>Source</vt:lpstr>
    </vt:vector>
  </TitlesOfParts>
  <Company>CAS Software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Dane.Leube</dc:creator>
  <cp:lastModifiedBy>Dane.Leube</cp:lastModifiedBy>
  <cp:revision>323</cp:revision>
  <dcterms:created xsi:type="dcterms:W3CDTF">2013-08-15T09:31:07Z</dcterms:created>
  <dcterms:modified xsi:type="dcterms:W3CDTF">2013-08-27T07:43:10Z</dcterms:modified>
</cp:coreProperties>
</file>